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712" r:id="rId5"/>
  </p:sldMasterIdLst>
  <p:sldIdLst>
    <p:sldId id="256" r:id="rId6"/>
    <p:sldId id="257" r:id="rId7"/>
    <p:sldId id="261" r:id="rId8"/>
    <p:sldId id="260" r:id="rId9"/>
    <p:sldId id="258" r:id="rId10"/>
    <p:sldId id="259" r:id="rId11"/>
    <p:sldId id="262" r:id="rId12"/>
    <p:sldId id="263" r:id="rId13"/>
    <p:sldId id="264" r:id="rId14"/>
    <p:sldId id="265" r:id="rId15"/>
    <p:sldId id="266" r:id="rId16"/>
    <p:sldId id="267" r:id="rId17"/>
    <p:sldId id="268" r:id="rId18"/>
    <p:sldId id="269" r:id="rId19"/>
  </p:sldIdLst>
  <p:sldSz cx="12192000" cy="6858000"/>
  <p:notesSz cx="6858000" cy="9144000"/>
  <p:defaultTex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Nova Light" pitchFamily="0" charset="0"/>
        <a:ea typeface="Arial Nova Light" pitchFamily="0" charset="0"/>
        <a:cs typeface="Arial Nova Light" pitchFamily="0"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penClr>
      <a:srgbClr val="0000FF"/>
    </p:penClr>
  </p:showPr>
  <p:extLst>
    <p:ext uri="smNativeData">
      <pr:smAppRevision xmlns:pr="smNativeData" xmlns="smNativeData" dt="1619191996" val="1030" rev64="64" revOS="4"/>
      <pr:smFileRevision xmlns:pr="smNativeData" xmlns="smNativeData" dt="1619191996" val="0"/>
      <pr:guideOptions xmlns:pr="smNativeData" xmlns="smNativeData" dt="1619191996"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p:cViewPr varScale="1">
        <p:scale>
          <a:sx n="64" d="100"/>
          <a:sy n="64" d="100"/>
        </p:scale>
        <p:origin x="382" y="233"/>
      </p:cViewPr>
    </p:cSldViewPr>
  </p:slideViewPr>
  <p:outlineViewPr>
    <p:cViewPr>
      <p:scale>
        <a:sx n="33" d="100"/>
        <a:sy n="33" d="100"/>
      </p:scale>
      <p:origin x="0" y="0"/>
    </p:cViewPr>
  </p:outlineViewPr>
  <p:sorterViewPr>
    <p:cViewPr>
      <p:scale>
        <a:sx n="14" d="100"/>
        <a:sy n="14" d="100"/>
      </p:scale>
      <p:origin x="0" y="0"/>
    </p:cViewPr>
  </p:sorterViewPr>
  <p:notesViewPr>
    <p:cSldViewPr snapToGrid="0">
      <p:cViewPr>
        <p:scale>
          <a:sx n="64" d="100"/>
          <a:sy n="64" d="100"/>
        </p:scale>
        <p:origin x="382" y="233"/>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Rectangle 6"/>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RlNZ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lNZAM9xGwAAAAAAAAAAAAAAAAAAAAAAAAAAAAAAAAAAAAAAAAAAAOZ3EwB/f38A6+vrA8zMzADAwP8Af39/AAAAAAAAAAAAAAAAAAAAAAAAAAAAIQAAABgAAAAUAAAAvwIAAPsSAABBSAAAhCcAABAAAAAmAAAACAAAAP//////////MAAAABQAAAAAAAAAAAD//wAAAQAAAP//AAABAA=="/>
              </a:ext>
            </a:extLst>
          </p:cNvSpPr>
          <p:nvPr/>
        </p:nvSpPr>
        <p:spPr>
          <a:xfrm>
            <a:off x="446405" y="3085465"/>
            <a:ext cx="11299190" cy="3338195"/>
          </a:xfrm>
          <a:prstGeom prst="rect">
            <a:avLst/>
          </a:prstGeom>
          <a:solidFill>
            <a:srgbClr val="465359"/>
          </a:solidFill>
          <a:ln>
            <a:noFill/>
          </a:ln>
          <a:effectLst/>
        </p:spPr>
      </p:sp>
      <p:sp>
        <p:nvSpPr>
          <p:cNvPr id="3"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H19f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EcGAAA0RwAAWg8AABAAAAAmAAAACAAAAAGgAAAA4MEBMAAAABQAAAAAAAAAAAD//wAAAQAAAP//AAABAA=="/>
              </a:ext>
            </a:extLst>
          </p:cNvSpPr>
          <p:nvPr>
            <p:ph type="ctrTitle"/>
          </p:nvPr>
        </p:nvSpPr>
        <p:spPr>
          <a:xfrm>
            <a:off x="581025" y="1020445"/>
            <a:ext cx="10993755" cy="1475105"/>
          </a:xfrm>
          <a:effectLst/>
        </p:spPr>
        <p:txBody>
          <a:bodyPr vert="horz" wrap="square" lIns="91440" tIns="45720" rIns="91440" bIns="45720" numCol="1" spcCol="215900" anchor="b">
            <a:prstTxWarp prst="textNoShape">
              <a:avLst/>
            </a:prstTxWarp>
          </a:bodyPr>
          <a:lstStyle>
            <a:lvl1pPr>
              <a:defRPr lang="de-de" sz="3600" cap="all">
                <a:solidFill>
                  <a:srgbClr val="3F3F3F"/>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cap="all"/>
            </a:pPr>
            <a:r>
              <a:rPr lang="en-us" cap="all"/>
              <a:t>Click to edit Master title style</a:t>
            </a:r>
            <a:endParaRPr lang="en-us" cap="all"/>
          </a:p>
        </p:txBody>
      </p:sp>
      <p:sp>
        <p:nvSpPr>
          <p:cNvPr id="4" name="Subtitle 2"/>
          <p:cNvSpPr>
            <a:spLocks noGrp="1" noChangeArrowheads="1"/>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CBT9U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oPAAA0RwAA+xIAABAAAAAmAAAACAAAAIGgAAAAAAAAMAAAABQAAAAAAAAAAAD//wAAAQAAAP//AAABAA=="/>
              </a:ext>
            </a:extLst>
          </p:cNvSpPr>
          <p:nvPr>
            <p:ph type="subTitle" idx="1"/>
          </p:nvPr>
        </p:nvSpPr>
        <p:spPr>
          <a:xfrm>
            <a:off x="581025" y="2495550"/>
            <a:ext cx="10993755" cy="589915"/>
          </a:xfrm>
        </p:spPr>
        <p:txBody>
          <a:bodyPr vert="horz" wrap="square" lIns="91440" tIns="45720" rIns="91440" bIns="45720" numCol="1" spcCol="215900" anchor="t">
            <a:prstTxWarp prst="textNoShape">
              <a:avLst/>
            </a:prstTxWarp>
          </a:bodyPr>
          <a:lstStyle>
            <a:lvl1pPr marL="0" indent="0" algn="l">
              <a:buNone/>
              <a:defRPr lang="de-de" sz="1600" cap="all">
                <a:solidFill>
                  <a:schemeClr val="accent1"/>
                </a:solidFill>
              </a:defRPr>
            </a:lvl1pPr>
            <a:lvl2pPr marL="457200" indent="0" algn="ctr">
              <a:buNone/>
              <a:defRPr lang="de-de">
                <a:solidFill>
                  <a:srgbClr val="8C8C8C"/>
                </a:solidFill>
              </a:defRPr>
            </a:lvl2pPr>
            <a:lvl3pPr marL="914400" indent="0" algn="ctr">
              <a:buNone/>
              <a:defRPr lang="de-de">
                <a:solidFill>
                  <a:srgbClr val="8C8C8C"/>
                </a:solidFill>
              </a:defRPr>
            </a:lvl3pPr>
            <a:lvl4pPr marL="1371600" indent="0" algn="ctr">
              <a:buNone/>
              <a:defRPr lang="de-de">
                <a:solidFill>
                  <a:srgbClr val="8C8C8C"/>
                </a:solidFill>
              </a:defRPr>
            </a:lvl4pPr>
            <a:lvl5pPr marL="1828800" indent="0" algn="ctr">
              <a:buNone/>
              <a:defRPr lang="de-de">
                <a:solidFill>
                  <a:srgbClr val="8C8C8C"/>
                </a:solidFill>
              </a:defRPr>
            </a:lvl5pPr>
            <a:lvl6pPr marL="2286000" indent="0" algn="ctr">
              <a:buNone/>
              <a:defRPr lang="de-de">
                <a:solidFill>
                  <a:srgbClr val="8C8C8C"/>
                </a:solidFill>
              </a:defRPr>
            </a:lvl6pPr>
            <a:lvl7pPr marL="2743200" indent="0" algn="ctr">
              <a:buNone/>
              <a:defRPr lang="de-de">
                <a:solidFill>
                  <a:srgbClr val="8C8C8C"/>
                </a:solidFill>
              </a:defRPr>
            </a:lvl7pPr>
            <a:lvl8pPr marL="3200400" indent="0" algn="ctr">
              <a:buNone/>
              <a:defRPr lang="de-de">
                <a:solidFill>
                  <a:srgbClr val="8C8C8C"/>
                </a:solidFill>
              </a:defRPr>
            </a:lvl8pPr>
            <a:lvl9pPr marL="3657600" indent="0" algn="ctr">
              <a:buNone/>
              <a:defRPr lang="de-de">
                <a:solidFill>
                  <a:srgbClr val="8C8C8C"/>
                </a:solidFill>
              </a:defRPr>
            </a:lvl9pPr>
          </a:lstStyle>
          <a:p>
            <a:pPr>
              <a:defRPr lang="de-de" cap="all"/>
            </a:pPr>
            <a:r>
              <a:rPr lang="en-us" cap="all"/>
              <a:t>Click to edit Master subtitle style</a:t>
            </a:r>
            <a:endParaRPr lang="en-us" cap="all"/>
          </a:p>
        </p:txBody>
      </p:sp>
      <p:sp>
        <p:nvSpPr>
          <p:cNvPr id="5" name="Date Placeholder 7"/>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LKER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B477-39D2-2642-9CCB-CF17FA856A9A}" type="datetime1">
              <a:t/>
            </a:fld>
          </a:p>
        </p:txBody>
      </p:sp>
      <p:sp>
        <p:nvSpPr>
          <p:cNvPr id="6" name="Footer Placeholder 8"/>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5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7" name="Slide Number Placeholder 9"/>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B90E-40D2-264F-9CCB-B61AF7856AE3}" type="slidenum">
              <a:t/>
            </a:fld>
          </a:p>
        </p:txBody>
      </p:sp>
    </p:spTree>
  </p:cSld>
  <p:clrMapOvr>
    <a:masterClrMapping/>
  </p:clrMapOvr>
  <p:hf hdr="0" ftr="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IEAABtRwAAjgoAABAAAAAmAAAACAAAAAEAAAAAAAAAMAAAABQAAAAAAAAAAAD//wAAAQAAAP//AAABAA=="/>
              </a:ext>
            </a:extLst>
          </p:cNvSpPr>
          <p:nvPr>
            <p:ph type="title"/>
          </p:nvPr>
        </p:nvSpPr>
        <p:spPr>
          <a:xfrm>
            <a:off x="581025" y="702310"/>
            <a:ext cx="11029950" cy="1013460"/>
          </a:xfrm>
        </p:spPr>
        <p:txBody>
          <a:bodyPr/>
          <a:lstStyle/>
          <a:p>
            <a:pPr>
              <a:defRPr lang="de-de" cap="all"/>
            </a:pPr>
            <a:r>
              <a:rPr lang="en-us" cap="all"/>
              <a:t>Click to edit Master title style</a:t>
            </a:r>
            <a:endParaRPr lang="en-us" cap="all"/>
          </a:p>
        </p:txBody>
      </p:sp>
      <p:sp>
        <p:nvSpPr>
          <p:cNvPr id="3" name="Vertical Text Placeholder 2"/>
          <p:cNvSpPr>
            <a:spLocks noGrp="1" noChangeArrowheads="1"/>
            <a:extLst>
              <a:ext uri="smNativeData">
                <pr:smNativeData xmlns:pr="smNativeData" xmlns="smNativeData" val="SMDATA_16_vOiCYBMAAAAlAAAAZAAAAA0AAAAAkAAAAEgAAACQAAAASAAAAAAAAAAAAAAAAQ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8OAABtRwAA1iQAABAAAAAmAAAACAAAAIKAAAAAAAAAMAAAABQAAAAAAAAAAAD//wAAAQAAAP//AAABAA=="/>
              </a:ext>
            </a:extLst>
          </p:cNvSpPr>
          <p:nvPr>
            <p:ph idx="1"/>
          </p:nvPr>
        </p:nvSpPr>
        <p:spPr/>
        <p:txBody>
          <a:bodyPr vert="vert" wrap="square" lIns="91440" tIns="45720" rIns="91440" bIns="45720" numCol="1" spcCol="215900" anchor="t">
            <a:prstTxWarp prst="textNoShape">
              <a:avLst/>
            </a:prstTxWarp>
          </a:bodyPr>
          <a:lstStyle>
            <a:lvl1pPr algn="l">
              <a:defRPr lang="de-de"/>
            </a:lvl1pPr>
            <a:lvl2pPr algn="l">
              <a:defRPr lang="de-de"/>
            </a:lvl2pPr>
            <a:lvl3pPr algn="l">
              <a:defRPr lang="de-de"/>
            </a:lvl3pPr>
            <a:lvl4pPr algn="l">
              <a:defRPr lang="de-de"/>
            </a:lvl4pPr>
            <a:lvl5pPr algn="l">
              <a:defRPr lang="de-de"/>
            </a:lvl5pPr>
            <a:lvl6pPr>
              <a:defRPr lang="de-de"/>
            </a:lvl6pPr>
            <a:lvl7pPr>
              <a:defRPr lang="de-de"/>
            </a:lvl7pPr>
            <a:lvl8pPr>
              <a:defRPr lang="de-de"/>
            </a:lvl8pPr>
            <a:lvl9pPr>
              <a:defRPr lang="de-de"/>
            </a:lvl9p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a:t>Fourth level</a:t>
            </a:r>
            <a:endParaRPr lang="en-us"/>
          </a:p>
          <a:p>
            <a:pPr lvl="4">
              <a:defRPr lang="de-de"/>
            </a:pPr>
            <a:r>
              <a:rPr lang="en-us"/>
              <a:t>Fifth level</a:t>
            </a:r>
            <a:endParaRPr lang="en-us"/>
          </a:p>
        </p:txBody>
      </p:sp>
      <p:sp>
        <p:nvSpPr>
          <p:cNvPr id="4" name="Date Placeholder 3"/>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BF5E-10D2-2649-9CCB-E61CF1856AB3}" type="datetime1">
              <a:t>4/21/2021</a:t>
            </a:fld>
          </a:p>
        </p:txBody>
      </p:sp>
      <p:sp>
        <p:nvSpPr>
          <p:cNvPr id="5" name="Footer Placeholder 4"/>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6" name="Slide Number Placeholder 5"/>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CFAB-E5D2-2639-9CCB-136C81856A46}" type="slidenum">
              <a:t>‹Nr.›</a:t>
            </a:fld>
          </a:p>
        </p:txBody>
      </p:sp>
    </p:spTree>
  </p:cSld>
  <p:clrMapOvr>
    <a:masterClrMapping/>
  </p:clrMapOvr>
  <p:hf hdr="0" ftr="0"/>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showMasterSp="0" type="vertTitleAndTx" preserve="1">
  <p:cSld name="Vertical Title and Text">
    <p:spTree>
      <p:nvGrpSpPr>
        <p:cNvPr id="1" name=""/>
        <p:cNvGrpSpPr/>
        <p:nvPr/>
      </p:nvGrpSpPr>
      <p:grpSpPr>
        <a:xfrm>
          <a:off x="0" y="0"/>
          <a:ext cx="0" cy="0"/>
          <a:chOff x="0" y="0"/>
          <a:chExt cx="0" cy="0"/>
        </a:xfrm>
      </p:grpSpPr>
      <p:sp>
        <p:nvSpPr>
          <p:cNvPr id="2" name="Rectangle 6"/>
          <p:cNvSpPr>
            <a:extLst>
              <a:ext uri="smNativeData">
                <pr:smNativeData xmlns:pr="smNativeData" xmlns="smNativeData" val="SMDATA_16_vOiCYBMAAAAlAAAAZAAAAC0AAAAAkAAAAEgAAACQAAAASAAAAAAAAAAAAAAAAAAAAAEAAABQAAAAAAAAAAAA4D8AAAAAAADgPwAAAAAAAOA/AAAAAAAA4D8AAAAAAADgPwAAAAAAAOA/AAAAAAAA4D8AAAAAAADgPwAAAAAAAOA/AAAAAAAA4D8CAAAAjAAAAAEAAAAAAAAARlNZ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lNZAM9xGwAAAAAAAAAAAAAAAAAAAAAAAAAAAAAAAAAAAAAAAAAAAOZ3EwB/f38AAAAAA8zMzADAwP8Af39/AAAAAAAAAAAAAAAAAAAAAAAAAAAAIQAAABgAAAAUAAAAkjEAALADAABBSAAAeScAABAAAAAmAAAACAAAAP//////////MAAAABQAAAAAAAAAAAD//wAAAQAAAP//AAABAA=="/>
              </a:ext>
            </a:extLst>
          </p:cNvSpPr>
          <p:nvPr/>
        </p:nvSpPr>
        <p:spPr>
          <a:xfrm>
            <a:off x="8058150" y="599440"/>
            <a:ext cx="3687445" cy="5817235"/>
          </a:xfrm>
          <a:prstGeom prst="rect">
            <a:avLst/>
          </a:prstGeom>
          <a:solidFill>
            <a:srgbClr val="465359"/>
          </a:solidFill>
          <a:ln>
            <a:noFill/>
          </a:ln>
          <a:effectLst/>
        </p:spPr>
      </p:sp>
      <p:sp>
        <p:nvSpPr>
          <p:cNvPr id="3" name="Vertical Title 1"/>
          <p:cNvSpPr>
            <a:spLocks noGrp="1" noChangeArrowheads="1"/>
            <a:extLst>
              <a:ext uri="smNativeData">
                <pr:smNativeData xmlns:pr="smNativeData" xmlns="smNativeData" val="SMDATA_16_vOiCYBMAAAAlAAAAZAAAAA0AAAAAkAAAAEgAAACQAAAASAAAAAAAAAABAAAAAQ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DIAAFAFAACwRQAA4yIAABAAAAAmAAAACAAAAIOAAAAAAAAAMAAAABQAAAAAAAAAAAD//wAAAQAAAP//AAABAA=="/>
              </a:ext>
            </a:extLst>
          </p:cNvSpPr>
          <p:nvPr>
            <p:ph type="title"/>
          </p:nvPr>
        </p:nvSpPr>
        <p:spPr>
          <a:xfrm>
            <a:off x="8204200" y="863600"/>
            <a:ext cx="3124200" cy="4807585"/>
          </a:xfrm>
        </p:spPr>
        <p:txBody>
          <a:bodyPr vert="vert" wrap="square" lIns="91440" tIns="45720" rIns="91440" bIns="45720" numCol="1" spcCol="215900" anchor="ctr">
            <a:prstTxWarp prst="textNoShape">
              <a:avLst/>
            </a:prstTxWarp>
          </a:bodyPr>
          <a:lstStyle>
            <a:lvl1pPr>
              <a:defRPr lang="de-de" cap="all">
                <a:solidFill>
                  <a:srgbClr val="FFFFFF"/>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cap="all"/>
            </a:pPr>
            <a:r>
              <a:rPr lang="en-us" cap="all"/>
              <a:t>Click to edit Master title style</a:t>
            </a:r>
            <a:endParaRPr lang="en-us" cap="all"/>
          </a:p>
        </p:txBody>
      </p:sp>
      <p:sp>
        <p:nvSpPr>
          <p:cNvPr id="4" name="Vertical Text Placeholder 2"/>
          <p:cNvSpPr>
            <a:spLocks noGrp="1" noChangeArrowheads="1"/>
            <a:extLst>
              <a:ext uri="smNativeData">
                <pr:smNativeData xmlns:pr="smNativeData" xmlns="smNativeData" val="SMDATA_16_vOiCYBMAAAAlAAAAZAAAAA0AAAAAkAAAAEgAAACQAAAASAAAAAAAAAAAAAAAAQ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QAAFAFAADTMAAA4yIAABAAAAAmAAAACAAAAIMAAAAAAAAAMAAAABQAAAAAAAAAAAD//wAAAQAAAP//AAABAA=="/>
              </a:ext>
            </a:extLst>
          </p:cNvSpPr>
          <p:nvPr>
            <p:ph idx="1"/>
          </p:nvPr>
        </p:nvSpPr>
        <p:spPr>
          <a:xfrm>
            <a:off x="774700" y="863600"/>
            <a:ext cx="7162165" cy="4807585"/>
          </a:xfrm>
        </p:spPr>
        <p:txBody>
          <a:bodyPr vert="vert" wrap="square" lIns="91440" tIns="45720" rIns="91440" bIns="45720" numCol="1" spcCol="215900" anchor="t">
            <a:prstTxWarp prst="textNoShape">
              <a:avLst/>
            </a:prstTxWarp>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5" name="Rectangle 7"/>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lp+n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lp+nAM9xGwAAAAAAAAAAAAAAAAAAAAAAAAAAAAAAAAAAAAAAAAAAAOZ3EwB/f38AAAAAA8zMzADAwP8Af39/AAAAAAAAAAAAAAAAAAAAAAAAAAAAIQAAABgAAAAUAAAAvwIAANACAACHGQAAZgMAABAAAAAmAAAACAAAAP//////////MAAAABQAAAAAAAAAAAD//wAAAQAAAP//AAABAA=="/>
              </a:ext>
            </a:extLst>
          </p:cNvSpPr>
          <p:nvPr/>
        </p:nvSpPr>
        <p:spPr>
          <a:xfrm>
            <a:off x="446405" y="457200"/>
            <a:ext cx="3703320" cy="95250"/>
          </a:xfrm>
          <a:prstGeom prst="rect">
            <a:avLst/>
          </a:prstGeom>
          <a:solidFill>
            <a:srgbClr val="969FA7"/>
          </a:solidFill>
          <a:ln>
            <a:noFill/>
          </a:ln>
          <a:effectLst/>
        </p:spPr>
      </p:sp>
      <p:sp>
        <p:nvSpPr>
          <p:cNvPr id="6" name="Rectangle 8"/>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RlNZ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lNZAM9xGwAAAAAAAAAAAAAAAAAAAAAAAAAAAAAAAAAAAAAAAAAAAOZ3EwB/f38AAAAAA8zMzADAwP8Af39/AAAAAAAAAAAAAAAAAAAAAAAAAAAAIQAAABgAAAAUAAAAeTEAAMoCAABBSAAAZgMAABAAAAAmAAAACAAAAP//////////MAAAABQAAAAAAAAAAAD//wAAAQAAAP//AAABAA=="/>
              </a:ext>
            </a:extLst>
          </p:cNvSpPr>
          <p:nvPr/>
        </p:nvSpPr>
        <p:spPr>
          <a:xfrm>
            <a:off x="8042275" y="453390"/>
            <a:ext cx="3703320" cy="99060"/>
          </a:xfrm>
          <a:prstGeom prst="rect">
            <a:avLst/>
          </a:prstGeom>
          <a:solidFill>
            <a:srgbClr val="465359"/>
          </a:solidFill>
          <a:ln>
            <a:noFill/>
          </a:ln>
          <a:effectLst/>
        </p:spPr>
      </p:sp>
      <p:sp>
        <p:nvSpPr>
          <p:cNvPr id="7" name="Rectangle 9"/>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7YQoD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c9xGwAAAAAAAAAAAAAAAAAAAAAAAAAAAAAAAAAAAAAAAAAAAOZ3EwB/f38AAAAAA8zMzADAwP8Af39/AAAAAAAAAAAAAAAAAAAAAAAAAAAAIQAAABgAAAAUAAAAGBoAANACAADgMAAAYAMAABAAAAAmAAAACAAAAP//////////MAAAABQAAAAAAAAAAAD//wAAAQAAAP//AAABAA=="/>
              </a:ext>
            </a:extLst>
          </p:cNvSpPr>
          <p:nvPr/>
        </p:nvSpPr>
        <p:spPr>
          <a:xfrm>
            <a:off x="4241800" y="457200"/>
            <a:ext cx="3703320" cy="91440"/>
          </a:xfrm>
          <a:prstGeom prst="rect">
            <a:avLst/>
          </a:prstGeom>
          <a:solidFill>
            <a:schemeClr val="accent1"/>
          </a:solidFill>
          <a:ln>
            <a:noFill/>
          </a:ln>
          <a:effectLst/>
        </p:spPr>
      </p:sp>
      <p:sp>
        <p:nvSpPr>
          <p:cNvPr id="8" name="Date Placeholder 10"/>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BA9B-D5D2-264C-9CCB-2319F4856A76}" type="datetime1">
              <a:t>4/21/2021</a:t>
            </a:fld>
          </a:p>
        </p:txBody>
      </p:sp>
      <p:sp>
        <p:nvSpPr>
          <p:cNvPr id="9" name="Footer Placeholder 11"/>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10" name="Slide Number Placeholder 1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D1D6-98D2-2627-9CCB-6E729F856A3B}" type="slidenum">
              <a:t>‹Nr.›</a:t>
            </a:fld>
          </a:p>
        </p:txBody>
      </p:sp>
    </p:spTree>
  </p:cSld>
  <p:clrMapOvr>
    <a:masterClrMapping/>
  </p:clrMapOvr>
  <p:hf hdr="0" ftr="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IEAABtRwAAogsAABAAAAAmAAAACAAAAAEAAAAAAAAAMAAAABQAAAAAAAAAAAD//wAAAQAAAP//AAABAA=="/>
              </a:ext>
            </a:extLst>
          </p:cNvSpPr>
          <p:nvPr>
            <p:ph type="title"/>
          </p:nvPr>
        </p:nvSpPr>
        <p:spPr>
          <a:xfrm>
            <a:off x="581025" y="702310"/>
            <a:ext cx="11029950" cy="1188720"/>
          </a:xfrm>
        </p:spPr>
        <p:txBody>
          <a:bodyPr/>
          <a:lstStyle/>
          <a:p>
            <a:pPr>
              <a:defRPr lang="de-de" cap="all"/>
            </a:pPr>
            <a:r>
              <a:rPr lang="en-us" cap="all"/>
              <a:t>Click to edit Master title style</a:t>
            </a:r>
            <a:endParaRPr lang="en-us" cap="all"/>
          </a:p>
        </p:txBody>
      </p:sp>
      <p:sp>
        <p:nvSpPr>
          <p:cNvPr id="3" name="Content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C7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GYOAABtRwAAwiQAABAAAAAmAAAACAAAAAEAAAAAAAAAMAAAABQAAAAAAAAAAAD//wAAAQAAAP//AAABAA=="/>
              </a:ext>
            </a:extLst>
          </p:cNvSpPr>
          <p:nvPr>
            <p:ph idx="1"/>
          </p:nvPr>
        </p:nvSpPr>
        <p:spPr>
          <a:xfrm>
            <a:off x="581025" y="2340610"/>
            <a:ext cx="11029950" cy="3634740"/>
          </a:xfrm>
        </p:spPr>
        <p:txBody>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4" name="Date Placeholder 7"/>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A4BB-F5D2-2652-9CCB-0307EA856A56}" type="datetime1">
              <a:t/>
            </a:fld>
          </a:p>
        </p:txBody>
      </p:sp>
      <p:sp>
        <p:nvSpPr>
          <p:cNvPr id="5" name="Footer Placeholder 8"/>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6" name="Slide Number Placeholder 9"/>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C7EA-A4D2-2631-9CCB-526489856A07}" type="slidenum">
              <a:t/>
            </a:fld>
          </a:p>
        </p:txBody>
      </p:sp>
    </p:spTree>
  </p:cSld>
  <p:clrMapOvr>
    <a:masterClrMapping/>
  </p:clrMapOvr>
  <p:hf hdr="0" ftr="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Rectangle 7"/>
          <p:cNvSpPr>
            <a:extLst>
              <a:ext uri="smNativeData">
                <pr:smNativeData xmlns:pr="smNativeData" xmlns="smNativeData" val="SMDATA_16_vOiCYBMAAAAlAAAAZAAAAC0AAAAAkAAAAEgAAACQAAAASAAAAAAAAAAAAAAAAAAAAAEAAABQAAAAAAAAAAAA4D8AAAAAAADgPwAAAAAAAOA/AAAAAAAA4D8AAAAAAADgPwAAAAAAAOA/AAAAAAAA4D8AAAAAAADgPwAAAAAAAOA/AAAAAAAA4D8CAAAAjAAAAAEAAAAAAAAARlNZ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E+Iv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lNZAM9xGwAAAAAAAAAAAAAAAAAAAAAAAAAAAAAAAAAAAAAAAAAAAOZ3EwB/f38AAAAAA8zMzADAwP8Af39/AAAAAAAAAAAAAAAAAAAAAAAAAAAAIQAAABgAAAAUAAAAwQIAAKIfAAA2SAAAYCcAABAAAAAmAAAACAAAAP//////////MAAAABQAAAAAAAAAAAD//wAAAQAAAP//AAABAA=="/>
              </a:ext>
            </a:extLst>
          </p:cNvSpPr>
          <p:nvPr/>
        </p:nvSpPr>
        <p:spPr>
          <a:xfrm>
            <a:off x="447675" y="5142230"/>
            <a:ext cx="11290935" cy="1258570"/>
          </a:xfrm>
          <a:prstGeom prst="rect">
            <a:avLst/>
          </a:prstGeom>
          <a:solidFill>
            <a:srgbClr val="465359"/>
          </a:solidFill>
          <a:ln>
            <a:noFill/>
          </a:ln>
          <a:effectLst/>
        </p:spPr>
      </p:sp>
      <p:sp>
        <p:nvSpPr>
          <p:cNvPr id="3"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FxcX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LoOAABtRwAA8BsAABAAAAAmAAAACAAAAAGgAAAAAAAAMAAAABQAAAAAAAAAAAD//wAAAQAAAP//AAABAA=="/>
              </a:ext>
            </a:extLst>
          </p:cNvSpPr>
          <p:nvPr>
            <p:ph type="title"/>
          </p:nvPr>
        </p:nvSpPr>
        <p:spPr>
          <a:xfrm>
            <a:off x="581025" y="2393950"/>
            <a:ext cx="11029950" cy="2147570"/>
          </a:xfrm>
        </p:spPr>
        <p:txBody>
          <a:bodyPr vert="horz" wrap="square" lIns="91440" tIns="45720" rIns="91440" bIns="45720" numCol="1" spcCol="215900" anchor="b">
            <a:prstTxWarp prst="textNoShape">
              <a:avLst/>
            </a:prstTxWarp>
          </a:bodyPr>
          <a:lstStyle>
            <a:lvl1pPr algn="l">
              <a:defRPr lang="de-de" sz="3600" b="0" cap="all">
                <a:solidFill>
                  <a:srgbClr val="3F3F3F"/>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cap="all"/>
            </a:pPr>
            <a:r>
              <a:rPr lang="en-us" cap="all"/>
              <a:t>Click to edit Master title style</a:t>
            </a:r>
            <a:endParaRPr lang="en-us" cap="all"/>
          </a:p>
        </p:txBody>
      </p:sp>
      <p:sp>
        <p:nvSpPr>
          <p:cNvPr id="4" name="Text Placeholder 2"/>
          <p:cNvSpPr>
            <a:spLocks noGrp="1" noChangeArrowheads="1"/>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EdHR+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PAbAABtRwAAoh8AABAAAAAmAAAACAAAAIGgAAAAAAAAMAAAABQAAAAAAAAAAAD//wAAAQAAAP//AAABAA=="/>
              </a:ext>
            </a:extLst>
          </p:cNvSpPr>
          <p:nvPr>
            <p:ph idx="1"/>
          </p:nvPr>
        </p:nvSpPr>
        <p:spPr>
          <a:xfrm>
            <a:off x="581025" y="4541520"/>
            <a:ext cx="11029950" cy="600710"/>
          </a:xfrm>
        </p:spPr>
        <p:txBody>
          <a:bodyPr vert="horz" wrap="square" lIns="91440" tIns="45720" rIns="91440" bIns="45720" numCol="1" spcCol="215900" anchor="t">
            <a:prstTxWarp prst="textNoShape">
              <a:avLst/>
            </a:prstTxWarp>
          </a:bodyPr>
          <a:lstStyle>
            <a:lvl1pPr marL="0" indent="0" algn="l">
              <a:buNone/>
              <a:defRPr lang="de-de" sz="1800" cap="all">
                <a:solidFill>
                  <a:schemeClr val="accent1"/>
                </a:solidFill>
              </a:defRPr>
            </a:lvl1pPr>
            <a:lvl2pPr marL="457200" indent="0">
              <a:buNone/>
              <a:defRPr lang="de-de" sz="1800">
                <a:solidFill>
                  <a:srgbClr val="8C8C8C"/>
                </a:solidFill>
              </a:defRPr>
            </a:lvl2pPr>
            <a:lvl3pPr marL="914400" indent="0">
              <a:buNone/>
              <a:defRPr lang="de-de" sz="1600">
                <a:solidFill>
                  <a:srgbClr val="8C8C8C"/>
                </a:solidFill>
              </a:defRPr>
            </a:lvl3pPr>
            <a:lvl4pPr marL="1371600" indent="0">
              <a:buNone/>
              <a:defRPr lang="de-de" sz="1400">
                <a:solidFill>
                  <a:srgbClr val="8C8C8C"/>
                </a:solidFill>
              </a:defRPr>
            </a:lvl4pPr>
            <a:lvl5pPr marL="1828800" indent="0">
              <a:buNone/>
              <a:defRPr lang="de-de" sz="1400">
                <a:solidFill>
                  <a:srgbClr val="8C8C8C"/>
                </a:solidFill>
              </a:defRPr>
            </a:lvl5pPr>
            <a:lvl6pPr marL="2286000" indent="0">
              <a:buNone/>
              <a:defRPr lang="de-de" sz="1400">
                <a:solidFill>
                  <a:srgbClr val="8C8C8C"/>
                </a:solidFill>
              </a:defRPr>
            </a:lvl6pPr>
            <a:lvl7pPr marL="2743200" indent="0">
              <a:buNone/>
              <a:defRPr lang="de-de" sz="1400">
                <a:solidFill>
                  <a:srgbClr val="8C8C8C"/>
                </a:solidFill>
              </a:defRPr>
            </a:lvl7pPr>
            <a:lvl8pPr marL="3200400" indent="0">
              <a:buNone/>
              <a:defRPr lang="de-de" sz="1400">
                <a:solidFill>
                  <a:srgbClr val="8C8C8C"/>
                </a:solidFill>
              </a:defRPr>
            </a:lvl8pPr>
            <a:lvl9pPr marL="3657600" indent="0">
              <a:buNone/>
              <a:defRPr lang="de-de" sz="1400">
                <a:solidFill>
                  <a:srgbClr val="8C8C8C"/>
                </a:solidFill>
              </a:defRPr>
            </a:lvl9pPr>
          </a:lstStyle>
          <a:p>
            <a:pPr>
              <a:defRPr lang="de-de" cap="all"/>
            </a:pPr>
            <a:r>
              <a:rPr lang="en-us" cap="all"/>
              <a:t>Click to edit Master text styles</a:t>
            </a:r>
            <a:endParaRPr lang="en-us" cap="all"/>
          </a:p>
        </p:txBody>
      </p:sp>
      <p:sp>
        <p:nvSpPr>
          <p:cNvPr id="5" name="Date Placeholder 6"/>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BA18-56D2-264C-9CCB-A019F4856AF5}" type="datetime1">
              <a:t>4/21/2021</a:t>
            </a:fld>
          </a:p>
        </p:txBody>
      </p:sp>
      <p:sp>
        <p:nvSpPr>
          <p:cNvPr id="6" name="Footer Placeholder 8"/>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7" name="Slide Number Placeholder 9"/>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C0AF-E1D2-2636-9CCB-17638E856A42}" type="slidenum">
              <a:t>‹Nr.›</a:t>
            </a:fld>
          </a:p>
        </p:txBody>
      </p:sp>
    </p:spTree>
  </p:cSld>
  <p:clrMapOvr>
    <a:masterClrMapping/>
  </p:clrMapOvr>
  <p:hf hdr="0" ftr="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NHR0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H0EAABtRwAAkQoAABAAAAAmAAAACAAAAAEAAAAAAAAAMAAAABQAAAAAAAAAAAD//wAAAQAAAP//AAABAA=="/>
              </a:ext>
            </a:extLst>
          </p:cNvSpPr>
          <p:nvPr>
            <p:ph type="title"/>
          </p:nvPr>
        </p:nvSpPr>
        <p:spPr>
          <a:xfrm>
            <a:off x="581025" y="729615"/>
            <a:ext cx="11029950" cy="988060"/>
          </a:xfrm>
        </p:spPr>
        <p:txBody>
          <a:bodyPr/>
          <a:lstStyle/>
          <a:p>
            <a:pPr>
              <a:defRPr lang="de-de" cap="all"/>
            </a:pPr>
            <a:r>
              <a:rPr lang="en-us" cap="all"/>
              <a:t>Click to edit Master title style</a:t>
            </a:r>
            <a:endParaRPr lang="en-us" cap="all"/>
          </a:p>
        </p:txBody>
      </p:sp>
      <p:sp>
        <p:nvSpPr>
          <p:cNvPr id="3" name="Content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LUNAACIIwAADiQAABAAAAAmAAAACAAAAAEgAAAAAAAAMAAAABQAAAAAAAAAAAD//wAAAQAAAP//AAABAA=="/>
              </a:ext>
            </a:extLst>
          </p:cNvSpPr>
          <p:nvPr>
            <p:ph idx="1"/>
          </p:nvPr>
        </p:nvSpPr>
        <p:spPr>
          <a:xfrm>
            <a:off x="581025" y="2228215"/>
            <a:ext cx="5194935" cy="3632835"/>
          </a:xfrm>
        </p:spPr>
        <p:txBody>
          <a:bodyPr vert="horz" wrap="square" lIns="91440" tIns="45720" rIns="91440" bIns="45720" numCol="1" spcCol="215900" anchor="ctr">
            <a:prstTxWarp prst="textNoShape">
              <a:avLst/>
            </a:prstTxWarp>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4" name="Content Placeholder 3"/>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CcAALUNAABtRwAADiQAABAAAAAmAAAACAAAAAEgAAAAAAAAMAAAABQAAAAAAAAAAAD//wAAAQAAAP//AAABAA=="/>
              </a:ext>
            </a:extLst>
          </p:cNvSpPr>
          <p:nvPr>
            <p:ph idx="2"/>
          </p:nvPr>
        </p:nvSpPr>
        <p:spPr>
          <a:xfrm>
            <a:off x="6416040" y="2228215"/>
            <a:ext cx="5194935" cy="3632835"/>
          </a:xfrm>
        </p:spPr>
        <p:txBody>
          <a:bodyPr vert="horz" wrap="square" lIns="91440" tIns="45720" rIns="91440" bIns="45720" numCol="1" spcCol="215900" anchor="ctr">
            <a:prstTxWarp prst="textNoShape">
              <a:avLst/>
            </a:prstTxWarp>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5" name="Date Placeholder 4"/>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9E26-68D2-2668-9CCB-9E3DD0856ACB}" type="datetime1">
              <a:t>4/21/2021</a:t>
            </a:fld>
          </a:p>
        </p:txBody>
      </p:sp>
      <p:sp>
        <p:nvSpPr>
          <p:cNvPr id="6" name="Footer Placeholder 5"/>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7" name="Slide Number Placeholder 6"/>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F681-CFD2-2600-9CCB-3955B8856A6C}" type="slidenum">
              <a:t>‹Nr.›</a:t>
            </a:fld>
          </a:p>
        </p:txBody>
      </p:sp>
    </p:spTree>
  </p:cSld>
  <p:clrMapOvr>
    <a:masterClrMapping/>
  </p:clrMapOvr>
  <p:hf hdr="0" ftr="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H0EAABtRwAAkQoAABAAAAAmAAAACAAAAAEAAAAAAAAAMAAAABQAAAAAAAAAAAD//wAAAQAAAP//AAABAA=="/>
              </a:ext>
            </a:extLst>
          </p:cNvSpPr>
          <p:nvPr>
            <p:ph type="title"/>
          </p:nvPr>
        </p:nvSpPr>
        <p:spPr>
          <a:xfrm>
            <a:off x="581025" y="729615"/>
            <a:ext cx="11029950" cy="988060"/>
          </a:xfrm>
        </p:spPr>
        <p:txBody>
          <a:bodyPr/>
          <a:lstStyle/>
          <a:p>
            <a:pPr>
              <a:defRPr lang="de-de" cap="all"/>
            </a:pPr>
            <a:r>
              <a:rPr lang="en-us" cap="all"/>
              <a:t>Click to edit Master title style</a:t>
            </a:r>
            <a:endParaRPr lang="en-us" cap="all"/>
          </a:p>
        </p:txBody>
      </p:sp>
      <p:sp>
        <p:nvSpPr>
          <p:cNvPr id="3" name="Text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NkNAACIIwAARxEAABAAAAAmAAAACAAAAAGgAAAAAAAAMAAAABQAAAAAAAAAAAD//wAAAQAAAP//AAABAA=="/>
              </a:ext>
            </a:extLst>
          </p:cNvSpPr>
          <p:nvPr>
            <p:ph idx="1"/>
          </p:nvPr>
        </p:nvSpPr>
        <p:spPr>
          <a:xfrm>
            <a:off x="581025" y="2251075"/>
            <a:ext cx="5194935" cy="557530"/>
          </a:xfrm>
        </p:spPr>
        <p:txBody>
          <a:bodyPr vert="horz" wrap="square" lIns="91440" tIns="45720" rIns="91440" bIns="45720" numCol="1" spcCol="215900" anchor="ctr">
            <a:prstTxWarp prst="textNoShape">
              <a:avLst/>
            </a:prstTxWarp>
          </a:bodyPr>
          <a:lstStyle>
            <a:lvl1pPr marL="0" indent="0">
              <a:buNone/>
              <a:defRPr lang="de-de" sz="2000" b="0">
                <a:solidFill>
                  <a:srgbClr val="3F3F3F"/>
                </a:solidFill>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a:defRPr lang="de-de"/>
            </a:pPr>
            <a:r>
              <a:rPr lang="en-us"/>
              <a:t>Click to edit Master text styles</a:t>
            </a:r>
            <a:endParaRPr lang="en-us"/>
          </a:p>
        </p:txBody>
      </p:sp>
      <p:sp>
        <p:nvSpPr>
          <p:cNvPr id="4" name="Content Placeholder 3"/>
          <p:cNvSpPr>
            <a:spLocks noGrp="1" noChangeArrowheads="1"/>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AASAACIIwAADiQAABAAAAAmAAAACAAAAIEgAAAAAAAAMAAAABQAAAAAAAAAAAD//wAAAQAAAP//AAABAA=="/>
              </a:ext>
            </a:extLst>
          </p:cNvSpPr>
          <p:nvPr>
            <p:ph idx="2"/>
          </p:nvPr>
        </p:nvSpPr>
        <p:spPr>
          <a:xfrm>
            <a:off x="581025" y="2926080"/>
            <a:ext cx="5194935" cy="2934970"/>
          </a:xfrm>
        </p:spPr>
        <p:txBody>
          <a:bodyPr vert="horz" wrap="square" lIns="91440" tIns="45720" rIns="91440" bIns="45720" numCol="1" spcCol="215900" anchor="t">
            <a:prstTxWarp prst="textNoShape">
              <a:avLst/>
            </a:prstTxWarp>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5" name="Text Placeholder 4"/>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CcAANkNAABtRwAAQBEAABAAAAAmAAAACAAAAAGgAAAAAAAAMAAAABQAAAAAAAAAAAD//wAAAQAAAP//AAABAA=="/>
              </a:ext>
            </a:extLst>
          </p:cNvSpPr>
          <p:nvPr>
            <p:ph idx="3"/>
          </p:nvPr>
        </p:nvSpPr>
        <p:spPr>
          <a:xfrm>
            <a:off x="6416040" y="2251075"/>
            <a:ext cx="5194935" cy="553085"/>
          </a:xfrm>
        </p:spPr>
        <p:txBody>
          <a:bodyPr vert="horz" wrap="square" lIns="91440" tIns="45720" rIns="91440" bIns="45720" numCol="1" spcCol="215900" anchor="ctr">
            <a:prstTxWarp prst="textNoShape">
              <a:avLst/>
            </a:prstTxWarp>
          </a:bodyPr>
          <a:lstStyle>
            <a:lvl1pPr marL="0" marR="0" indent="0" algn="l" defTabSz="457200">
              <a:lnSpc>
                <a:spcPct val="100000"/>
              </a:lnSpc>
              <a:spcBef>
                <a:spcPts val="0"/>
              </a:spcBef>
              <a:spcAft>
                <a:spcPts val="600"/>
              </a:spcAft>
              <a:buNone/>
              <a:tabLst/>
              <a:defRPr lang="de-de" sz="2000" b="0">
                <a:solidFill>
                  <a:srgbClr val="3F3F3F"/>
                </a:solidFill>
              </a:defRPr>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marL="0" marR="0" indent="0" algn="l" defTabSz="457200">
              <a:lnSpc>
                <a:spcPct val="100000"/>
              </a:lnSpc>
              <a:spcBef>
                <a:spcPts val="480"/>
              </a:spcBef>
              <a:spcAft>
                <a:spcPts val="600"/>
              </a:spcAft>
              <a:buNone/>
              <a:tabLst/>
              <a:defRPr lang="de-de"/>
            </a:pPr>
            <a:r>
              <a:rPr lang="en-us"/>
              <a:t>Click to edit Master text styles</a:t>
            </a:r>
            <a:endParaRPr lang="en-us"/>
          </a:p>
        </p:txBody>
      </p:sp>
      <p:sp>
        <p:nvSpPr>
          <p:cNvPr id="6" name="Content Placeholder 5"/>
          <p:cNvSpPr>
            <a:spLocks noGrp="1" noChangeArrowheads="1"/>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CcAAAASAABtRwAADiQAABAAAAAmAAAACAAAAIEgAAAAAAAAMAAAABQAAAAAAAAAAAD//wAAAQAAAP//AAABAA=="/>
              </a:ext>
            </a:extLst>
          </p:cNvSpPr>
          <p:nvPr>
            <p:ph idx="4"/>
          </p:nvPr>
        </p:nvSpPr>
        <p:spPr>
          <a:xfrm>
            <a:off x="6416040" y="2926080"/>
            <a:ext cx="5194935" cy="2934970"/>
          </a:xfrm>
        </p:spPr>
        <p:txBody>
          <a:bodyPr vert="horz" wrap="square" lIns="91440" tIns="45720" rIns="91440" bIns="45720" numCol="1" spcCol="215900" anchor="t">
            <a:prstTxWarp prst="textNoShape">
              <a:avLst/>
            </a:prstTxWarp>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7" name="Date Placeholder 6"/>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D39B-D5D2-2625-9CCB-23709D856A76}" type="datetime1">
              <a:t>4/21/2021</a:t>
            </a:fld>
          </a:p>
        </p:txBody>
      </p:sp>
      <p:sp>
        <p:nvSpPr>
          <p:cNvPr id="8" name="Footer Placeholder 7"/>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9" name="Slide Number Placeholder 8"/>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A99C-D2D2-265F-9CCB-240AE7856A71}" type="slidenum">
              <a:t>‹Nr.›</a:t>
            </a:fld>
          </a:p>
        </p:txBody>
      </p:sp>
    </p:spTree>
  </p:cSld>
  <p:clrMapOvr>
    <a:masterClrMapping/>
  </p:clrMapOvr>
  <p:hf hdr="0" ftr="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iwMAAH0EAABkRwAAkQoAABAAAAAmAAAACAAAAAEAAAAAAAAAMAAAABQAAAAAAAAAAAD//wAAAQAAAP//AAABAA=="/>
              </a:ext>
            </a:extLst>
          </p:cNvSpPr>
          <p:nvPr>
            <p:ph type="title"/>
          </p:nvPr>
        </p:nvSpPr>
        <p:spPr>
          <a:xfrm>
            <a:off x="575945" y="729615"/>
            <a:ext cx="11029315" cy="988060"/>
          </a:xfrm>
        </p:spPr>
        <p:txBody>
          <a:bodyPr/>
          <a:lstStyle/>
          <a:p>
            <a:pPr>
              <a:defRPr lang="de-de" cap="all"/>
            </a:pPr>
            <a:r>
              <a:rPr lang="en-us" cap="all"/>
              <a:t>Click to edit Master title style</a:t>
            </a:r>
            <a:endParaRPr lang="en-us" cap="all"/>
          </a:p>
        </p:txBody>
      </p:sp>
      <p:sp>
        <p:nvSpPr>
          <p:cNvPr id="3" name="Date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CE9F-D1D2-2638-9CCB-276D80856A72}" type="datetime1">
              <a:t>4/21/2021</a:t>
            </a:fld>
          </a:p>
        </p:txBody>
      </p:sp>
      <p:sp>
        <p:nvSpPr>
          <p:cNvPr id="4" name="Footer Placeholder 3"/>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5" name="Slide Number Placeholder 4"/>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A414-5AD2-2652-9CCB-AC07EA856AF9}" type="slidenum">
              <a:t>‹Nr.›</a:t>
            </a:fld>
          </a:p>
        </p:txBody>
      </p:sp>
    </p:spTree>
  </p:cSld>
  <p:clrMapOvr>
    <a:masterClrMapping/>
  </p:clrMapOvr>
  <p:hf hdr="0" ftr="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B466-28D2-2642-9CCB-DE17FA856A8B}" type="datetime1">
              <a:t>4/21/2021</a:t>
            </a:fld>
          </a:p>
        </p:txBody>
      </p:sp>
      <p:sp>
        <p:nvSpPr>
          <p:cNvPr id="3" name="Footer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defRPr lang="en-us" cap="all"/>
            </a:pPr>
          </a:p>
        </p:txBody>
      </p:sp>
      <p:sp>
        <p:nvSpPr>
          <p:cNvPr id="4" name="Slide Number Placeholder 3"/>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87D0-9ED2-2671-9CCB-6824C9856A3D}" type="slidenum">
              <a:t>‹Nr.›</a:t>
            </a:fld>
          </a:p>
        </p:txBody>
      </p:sp>
    </p:spTree>
  </p:cSld>
  <p:clrMapOvr>
    <a:masterClrMapping/>
  </p:clrMapOvr>
  <p:hf hdr="0" ftr="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Rectangle 8"/>
          <p:cNvSpPr>
            <a:extLst>
              <a:ext uri="smNativeData">
                <pr:smNativeData xmlns:pr="smNativeData" xmlns="smNativeData" val="SMDATA_16_vOiCYBMAAAAlAAAAZAAAAC0AAAAAkAAAAEgAAACQAAAASAAAAAAAAAAAAAAAAAAAAAEAAABQAAAAAAAAAAAA4D8AAAAAAADgPwAAAAAAAOA/AAAAAAAA4D8AAAAAAADgPwAAAAAAAOA/AAAAAAAA4D8AAAAAAADgPwAAAAAAAOA/AAAAAAAA4D8CAAAAjAAAAAEAAAAAAAAARlNZ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lNZAM9xGwAAAAAAAAAAAAAAAAAAAAAAAAAAAAAAAAAAAAAAAAAAAOZ3EwB/f38AAAAAA8zMzADAwP8Af39/AAAAAAAAAAAAAAAAAAAAAAAAAAAAIQAAABgAAAAUAAAAwQIAALMDAABpGQAAeScAABAAAAAmAAAACAAAAP//////////MAAAABQAAAAAAAAAAAD//wAAAQAAAP//AAABAA=="/>
              </a:ext>
            </a:extLst>
          </p:cNvSpPr>
          <p:nvPr/>
        </p:nvSpPr>
        <p:spPr>
          <a:xfrm>
            <a:off x="447675" y="601345"/>
            <a:ext cx="3683000" cy="5815330"/>
          </a:xfrm>
          <a:prstGeom prst="rect">
            <a:avLst/>
          </a:prstGeom>
          <a:solidFill>
            <a:srgbClr val="465359"/>
          </a:solidFill>
          <a:ln>
            <a:noFill/>
          </a:ln>
          <a:effectLst/>
        </p:spPr>
      </p:sp>
      <p:sp>
        <p:nvSpPr>
          <p:cNvPr id="3"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QQAAL4FAABgFwAAVhAAABAAAAAmAAAACAAAAAGgAAAAAAAAMAAAABQAAAAAAAAAAAD//wAAAQAAAP//AAABAA=="/>
              </a:ext>
            </a:extLst>
          </p:cNvSpPr>
          <p:nvPr>
            <p:ph type="title"/>
          </p:nvPr>
        </p:nvSpPr>
        <p:spPr>
          <a:xfrm>
            <a:off x="767715" y="933450"/>
            <a:ext cx="3032125" cy="1722120"/>
          </a:xfrm>
        </p:spPr>
        <p:txBody>
          <a:bodyPr vert="horz" wrap="square" lIns="91440" tIns="45720" rIns="91440" bIns="45720" numCol="1" spcCol="215900" anchor="b">
            <a:prstTxWarp prst="textNoShape">
              <a:avLst/>
            </a:prstTxWarp>
          </a:bodyPr>
          <a:lstStyle>
            <a:lvl1pPr algn="l">
              <a:defRPr lang="de-de" sz="2400" b="0" cap="all">
                <a:solidFill>
                  <a:srgbClr val="FFFFFF"/>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cap="all"/>
            </a:pPr>
            <a:r>
              <a:rPr lang="en-us" cap="all"/>
              <a:t>Click to edit Master title style</a:t>
            </a:r>
            <a:endParaRPr lang="en-us" cap="all"/>
          </a:p>
        </p:txBody>
      </p:sp>
      <p:sp>
        <p:nvSpPr>
          <p:cNvPr id="4" name="Content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Jh4AAEIHAAAQRwAA6iMAABAAAAAmAAAACAAAAAGgAAAAAAAAMAAAABQAAAAAAAAAAAD//wAAAQAAAP//AAABAA=="/>
              </a:ext>
            </a:extLst>
          </p:cNvSpPr>
          <p:nvPr>
            <p:ph idx="1"/>
          </p:nvPr>
        </p:nvSpPr>
        <p:spPr>
          <a:xfrm>
            <a:off x="4900930" y="1179830"/>
            <a:ext cx="6650990" cy="4658360"/>
          </a:xfrm>
        </p:spPr>
        <p:txBody>
          <a:bodyPr vert="horz" wrap="square" lIns="91440" tIns="45720" rIns="91440" bIns="45720" numCol="1" spcCol="215900" anchor="ctr">
            <a:prstTxWarp prst="textNoShape">
              <a:avLst/>
            </a:prstTxWarp>
          </a:bodyPr>
          <a:lstStyle>
            <a:lvl1pPr>
              <a:defRPr lang="de-de" sz="2000">
                <a:solidFill>
                  <a:schemeClr val="tx2"/>
                </a:solidFill>
              </a:defRPr>
            </a:lvl1pPr>
            <a:lvl2pPr>
              <a:defRPr lang="de-de" sz="1800">
                <a:solidFill>
                  <a:schemeClr val="tx2"/>
                </a:solidFill>
              </a:defRPr>
            </a:lvl2pPr>
            <a:lvl3pPr>
              <a:defRPr lang="de-de" sz="1600">
                <a:solidFill>
                  <a:schemeClr val="tx2"/>
                </a:solidFill>
              </a:defRPr>
            </a:lvl3pPr>
            <a:lvl4pPr>
              <a:defRPr lang="de-de" sz="1400">
                <a:solidFill>
                  <a:schemeClr val="tx2"/>
                </a:solidFill>
              </a:defRPr>
            </a:lvl4pPr>
            <a:lvl5pPr>
              <a:defRPr lang="de-de" sz="1400">
                <a:solidFill>
                  <a:schemeClr val="tx2"/>
                </a:solidFill>
              </a:defRPr>
            </a:lvl5pPr>
            <a:lvl6pPr>
              <a:defRPr lang="de-de" sz="1400">
                <a:solidFill>
                  <a:schemeClr val="tx2"/>
                </a:solidFill>
              </a:defRPr>
            </a:lvl6pPr>
            <a:lvl7pPr>
              <a:defRPr lang="de-de" sz="1400">
                <a:solidFill>
                  <a:schemeClr val="tx2"/>
                </a:solidFill>
              </a:defRPr>
            </a:lvl7pPr>
            <a:lvl8pPr>
              <a:defRPr lang="de-de" sz="1400">
                <a:solidFill>
                  <a:schemeClr val="tx2"/>
                </a:solidFill>
              </a:defRPr>
            </a:lvl8pPr>
            <a:lvl9pPr>
              <a:defRPr lang="de-de" sz="1400">
                <a:solidFill>
                  <a:schemeClr val="tx2"/>
                </a:solidFill>
              </a:defRPr>
            </a:lvl9p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a:t>Fourth level</a:t>
            </a:r>
            <a:endParaRPr lang="en-us"/>
          </a:p>
          <a:p>
            <a:pPr lvl="4">
              <a:defRPr lang="de-de"/>
            </a:pPr>
            <a:r>
              <a:rPr lang="en-us"/>
              <a:t>Fifth level</a:t>
            </a:r>
            <a:endParaRPr lang="en-us"/>
          </a:p>
        </p:txBody>
      </p:sp>
      <p:sp>
        <p:nvSpPr>
          <p:cNvPr id="5" name="Text Placeholder 3"/>
          <p:cNvSpPr>
            <a:spLocks noGrp="1" noChangeArrowheads="1"/>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QQAAHMRAABgFwAA6iMAABAAAAAmAAAACAAAAIGgAAAAAAAAMAAAABQAAAAAAAAAAAD//wAAAQAAAP//AAABAA=="/>
              </a:ext>
            </a:extLst>
          </p:cNvSpPr>
          <p:nvPr>
            <p:ph idx="2"/>
          </p:nvPr>
        </p:nvSpPr>
        <p:spPr>
          <a:xfrm>
            <a:off x="767715" y="2836545"/>
            <a:ext cx="3032125" cy="3001645"/>
          </a:xfrm>
        </p:spPr>
        <p:txBody>
          <a:bodyPr vert="horz" wrap="square" lIns="91440" tIns="45720" rIns="91440" bIns="45720" numCol="1" spcCol="215900" anchor="t">
            <a:prstTxWarp prst="textNoShape">
              <a:avLst/>
            </a:prstTxWarp>
          </a:bodyPr>
          <a:lstStyle>
            <a:lvl1pPr marL="0" indent="0" algn="l">
              <a:buNone/>
              <a:defRPr lang="de-de" sz="1600">
                <a:solidFill>
                  <a:srgbClr val="FFFFFF"/>
                </a:solidFill>
              </a:defRPr>
            </a:lvl1pPr>
            <a:lvl2pPr marL="457200" indent="0">
              <a:buNone/>
              <a:defRPr lang="de-de" sz="11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rPr lang="en-us"/>
              <a:t>Click to edit Master text styles</a:t>
            </a:r>
            <a:endParaRPr lang="en-us"/>
          </a:p>
        </p:txBody>
      </p:sp>
      <p:sp>
        <p:nvSpPr>
          <p:cNvPr id="6" name="Date Placeholder 7"/>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LgnAABKQAAA9ykAABAAAAAmAAAACAAAAAEAAAAAAAAAMAAAABQAAAAAAAAAAAD//wAAAQAAAP//AAABAA=="/>
              </a:ext>
            </a:extLst>
          </p:cNvSpPr>
          <p:nvPr>
            <p:ph type="dt" sz="half" idx="10"/>
          </p:nvPr>
        </p:nvSpPr>
        <p:spPr>
          <a:xfrm>
            <a:off x="7606030" y="6456680"/>
            <a:ext cx="2844800" cy="365125"/>
          </a:xfrm>
        </p:spPr>
        <p:txBody>
          <a:bodyPr/>
          <a:lstStyle/>
          <a:p>
            <a:pPr>
              <a:defRPr lang="en-us"/>
            </a:pPr>
            <a:fld id="{3F739CC5-8BD2-266A-9CCB-7D3FD2856A28}" type="datetime1">
              <a:t>4/21/2021</a:t>
            </a:fld>
          </a:p>
        </p:txBody>
      </p:sp>
      <p:sp>
        <p:nvSpPr>
          <p:cNvPr id="7" name="Footer Placeholder 9"/>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LInAAAhLgAA8SkAABAAAAAmAAAACAAAAAEAAAAAAAAAMAAAABQAAAAAAAAAAAD//wAAAQAAAP//AAABAA=="/>
              </a:ext>
            </a:extLst>
          </p:cNvSpPr>
          <p:nvPr>
            <p:ph type="ftr" sz="quarter" idx="11"/>
          </p:nvPr>
        </p:nvSpPr>
        <p:spPr>
          <a:xfrm>
            <a:off x="581025" y="6452870"/>
            <a:ext cx="6917690" cy="365125"/>
          </a:xfrm>
        </p:spPr>
        <p:txBody>
          <a:bodyPr/>
          <a:lstStyle/>
          <a:p>
            <a:pPr>
              <a:defRPr lang="en-us" cap="all"/>
            </a:pPr>
          </a:p>
        </p:txBody>
      </p:sp>
      <p:sp>
        <p:nvSpPr>
          <p:cNvPr id="8" name="Slide Number Placeholder 10"/>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LgnAABtRwAA9ykAABAAAAAmAAAACAAAAAEAAAAAAAAAMAAAABQAAAAAAAAAAAD//wAAAQAAAP//AAABAA=="/>
              </a:ext>
            </a:extLst>
          </p:cNvSpPr>
          <p:nvPr>
            <p:ph type="sldNum" sz="quarter" idx="12"/>
          </p:nvPr>
        </p:nvSpPr>
        <p:spPr>
          <a:xfrm>
            <a:off x="10558145" y="6456680"/>
            <a:ext cx="1052830" cy="365125"/>
          </a:xfrm>
        </p:spPr>
        <p:txBody>
          <a:bodyPr/>
          <a:lstStyle/>
          <a:p>
            <a:pPr>
              <a:defRPr lang="en-us"/>
            </a:pPr>
            <a:fld id="{3F738C58-16D2-267A-9CCB-E02FC2856AB5}" type="slidenum">
              <a:t>‹Nr.›</a:t>
            </a:fld>
          </a:p>
        </p:txBody>
      </p:sp>
    </p:spTree>
  </p:cSld>
  <p:clrMapOvr>
    <a:masterClrMapping/>
  </p:clrMapOvr>
  <p:hf hdr="0" ftr="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N8cAABtRwAAXCAAABAAAAAmAAAACAAAAAGgAAAAAAAAMAAAABQAAAAAAAAAAAD//wAAAQAAAP//AAABAA=="/>
              </a:ext>
            </a:extLst>
          </p:cNvSpPr>
          <p:nvPr>
            <p:ph type="title"/>
          </p:nvPr>
        </p:nvSpPr>
        <p:spPr>
          <a:xfrm>
            <a:off x="581025" y="4693285"/>
            <a:ext cx="11029950" cy="567055"/>
          </a:xfrm>
        </p:spPr>
        <p:txBody>
          <a:bodyPr vert="horz" wrap="square" lIns="91440" tIns="45720" rIns="91440" bIns="45720" numCol="1" spcCol="215900" anchor="b">
            <a:prstTxWarp prst="textNoShape">
              <a:avLst/>
            </a:prstTxWarp>
          </a:bodyPr>
          <a:lstStyle>
            <a:lvl1pPr algn="l">
              <a:defRPr lang="de-de" sz="2400" b="0" cap="all">
                <a:solidFill>
                  <a:srgbClr val="3F3F3F"/>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cap="all"/>
            </a:pPr>
            <a:r>
              <a:rPr lang="en-us" cap="all"/>
              <a:t>Click to edit Master title style</a:t>
            </a:r>
            <a:endParaRPr lang="en-us" cap="all"/>
          </a:p>
        </p:txBody>
      </p:sp>
      <p:sp>
        <p:nvSpPr>
          <p:cNvPr id="3" name="Picture Placeholder 2"/>
          <p:cNvSpPr>
            <a:spLocks noGrp="1" noChangeArrowheads="1"/>
            <a:extLst>
              <a:ext uri="smNativeData">
                <pr:smNativeData xmlns:pr="smNativeData" xmlns="smNativeData" val="SMDATA_16_vOiCYBMAAAAlAAAAZA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QIAAPIDAAA2SAAAaBoAABAAAAAmAAAACAAAAIGgAAAAAAAAMAAAABQAAAAAAAAAAAD//wAAAQAAAP//AAABAA=="/>
              </a:ext>
            </a:extLst>
          </p:cNvSpPr>
          <p:nvPr>
            <p:ph type="pic" idx="1"/>
          </p:nvPr>
        </p:nvSpPr>
        <p:spPr>
          <a:xfrm>
            <a:off x="447675" y="641350"/>
            <a:ext cx="11290935" cy="3651250"/>
          </a:xfrm>
        </p:spPr>
        <p:txBody>
          <a:bodyPr vert="horz" wrap="square" lIns="91440" tIns="45720" rIns="91440" bIns="45720" numCol="1" spcCol="215900" anchor="t">
            <a:prstTxWarp prst="textNoShape">
              <a:avLst/>
            </a:prstTxWarp>
          </a:bodyPr>
          <a:lstStyle>
            <a:lvl1pPr marL="0" indent="0" algn="ctr">
              <a:buNone/>
              <a:defRPr lang="de-de" sz="1600"/>
            </a:lvl1pPr>
            <a:lvl2pPr marL="457200" indent="0">
              <a:buNone/>
              <a:defRPr lang="de-de" sz="1600"/>
            </a:lvl2pPr>
            <a:lvl3pPr marL="914400" indent="0">
              <a:buNone/>
              <a:defRPr lang="de-de" sz="1600"/>
            </a:lvl3pPr>
            <a:lvl4pPr marL="1371600" indent="0">
              <a:buNone/>
              <a:defRPr lang="de-de" sz="1600"/>
            </a:lvl4pPr>
            <a:lvl5pPr marL="1828800" indent="0">
              <a:buNone/>
              <a:defRPr lang="de-de" sz="1600"/>
            </a:lvl5pPr>
            <a:lvl6pPr marL="2286000" indent="0">
              <a:buNone/>
              <a:defRPr lang="de-de" sz="1600"/>
            </a:lvl6pPr>
            <a:lvl7pPr marL="2743200" indent="0">
              <a:buNone/>
              <a:defRPr lang="de-de" sz="1600"/>
            </a:lvl7pPr>
            <a:lvl8pPr marL="3200400" indent="0">
              <a:buNone/>
              <a:defRPr lang="de-de" sz="1600"/>
            </a:lvl8pPr>
            <a:lvl9pPr marL="3657600" indent="0">
              <a:buNone/>
              <a:defRPr lang="de-de" sz="1600"/>
            </a:lvl9pPr>
          </a:lstStyle>
          <a:p>
            <a:pPr>
              <a:defRPr lang="de-de"/>
            </a:pPr>
            <a:r>
              <a:rPr lang="en-us"/>
              <a:t>Click icon to add picture</a:t>
            </a:r>
            <a:endParaRPr lang="en-us"/>
          </a:p>
        </p:txBody>
      </p:sp>
      <p:sp>
        <p:nvSpPr>
          <p:cNvPr id="4" name="Text Placeholder 3"/>
          <p:cNvSpPr>
            <a:spLocks noGrp="1" noChangeArrowheads="1"/>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gAABtRwAAgCYAABAAAAAmAAAACAAAAIGgAAAAAAAAMAAAABQAAAAAAAAAAAD//wAAAQAAAP//AAABAA=="/>
              </a:ext>
            </a:extLst>
          </p:cNvSpPr>
          <p:nvPr>
            <p:ph idx="2"/>
          </p:nvPr>
        </p:nvSpPr>
        <p:spPr>
          <a:xfrm>
            <a:off x="581025" y="5260340"/>
            <a:ext cx="11029950" cy="998220"/>
          </a:xfrm>
        </p:spPr>
        <p:txBody>
          <a:bodyPr vert="horz" wrap="square" lIns="91440" tIns="45720" rIns="91440" bIns="45720" numCol="1" spcCol="215900" anchor="t">
            <a:prstTxWarp prst="textNoShape">
              <a:avLst/>
            </a:prstTxWarp>
          </a:bodyPr>
          <a:lstStyle>
            <a:lvl1pPr marL="0" indent="0">
              <a:buNone/>
              <a:defRPr lang="de-de" sz="16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rPr lang="en-us"/>
              <a:t>Click to edit Master text styles</a:t>
            </a:r>
            <a:endParaRPr lang="en-us"/>
          </a:p>
        </p:txBody>
      </p:sp>
      <p:sp>
        <p:nvSpPr>
          <p:cNvPr id="5" name="Date Placeholder 4"/>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i4AAIQnAABKQAAAwykAABAAAAAmAAAACAAAAAAAAAAAAAAAMAAAABQAAAAAAAAAAAD//wAAAQAAAP//AAABAA=="/>
              </a:ext>
            </a:extLst>
          </p:cNvSpPr>
          <p:nvPr>
            <p:ph type="dt" sz="half" idx="10"/>
          </p:nvPr>
        </p:nvSpPr>
        <p:spPr/>
        <p:txBody>
          <a:bodyPr/>
          <a:lstStyle/>
          <a:p>
            <a:pPr>
              <a:defRPr lang="en-us"/>
            </a:pPr>
            <a:fld id="{3F739939-77D2-266F-9CCB-813AD7856AD4}" type="datetime1">
              <a:t>4/21/2021</a:t>
            </a:fld>
          </a:p>
        </p:txBody>
      </p:sp>
      <p:sp>
        <p:nvSpPr>
          <p:cNvPr id="6" name="Footer Placeholder 5"/>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IQnAAAhLgAAwykAABAAAAAmAAAACAAAAAAAAAAAAAAAMAAAABQAAAAAAAAAAAD//wAAAQAAAP//AAABAA=="/>
              </a:ext>
            </a:extLst>
          </p:cNvSpPr>
          <p:nvPr>
            <p:ph type="ftr" sz="quarter" idx="11"/>
          </p:nvPr>
        </p:nvSpPr>
        <p:spPr/>
        <p:txBody>
          <a:bodyPr/>
          <a:lstStyle/>
          <a:p>
            <a:pPr algn="l">
              <a:defRPr lang="en-us" cap="all"/>
            </a:pPr>
          </a:p>
        </p:txBody>
      </p:sp>
      <p:sp>
        <p:nvSpPr>
          <p:cNvPr id="7" name="Slide Number Placeholder 6"/>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0AAAIQnAABtRwAAwykAABAAAAAmAAAACAAAAAAAAAAAAAAAMAAAABQAAAAAAAAAAAD//wAAAQAAAP//AAABAA=="/>
              </a:ext>
            </a:extLst>
          </p:cNvSpPr>
          <p:nvPr>
            <p:ph type="sldNum" sz="quarter" idx="12"/>
          </p:nvPr>
        </p:nvSpPr>
        <p:spPr/>
        <p:txBody>
          <a:bodyPr/>
          <a:lstStyle/>
          <a:p>
            <a:pPr>
              <a:defRPr lang="en-us"/>
            </a:pPr>
            <a:fld id="{3F73C4FA-B4D2-2632-9CCB-42678A856A17}" type="slidenum">
              <a:t>‹Nr.›</a:t>
            </a:fld>
          </a:p>
        </p:txBody>
      </p:sp>
    </p:spTree>
  </p:cSld>
  <p:clrMapOvr>
    <a:masterClrMapping/>
  </p:clrMapOvr>
  <p:hf hdr="0" ftr="0"/>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FYEAABtRwAAqAsAABAAAAAmAAAACAAAAL8vAAAAAAAAMAAAABQAAAAAAAAAAAD//wAAAQAAAP//AAABAA=="/>
              </a:ext>
            </a:extLst>
          </p:cNvSpPr>
          <p:nvPr>
            <p:ph type="title"/>
          </p:nvPr>
        </p:nvSpPr>
        <p:spPr>
          <a:xfrm>
            <a:off x="581025" y="704850"/>
            <a:ext cx="11029950" cy="1189990"/>
          </a:xfrm>
          <a:prstGeom prst="rect">
            <a:avLst/>
          </a:prstGeom>
        </p:spPr>
        <p:txBody>
          <a:bodyPr vert="horz" wrap="square" lIns="91440" tIns="45720" rIns="91440" bIns="45720" numCol="1" spcCol="215900" anchor="b">
            <a:prstTxWarp prst="textNoShape">
              <a:avLst/>
            </a:prstTxWarp>
          </a:bodyPr>
          <a:lstStyle/>
          <a:p>
            <a:pPr>
              <a:defRPr lang="de-de" cap="all"/>
            </a:pPr>
            <a:r>
              <a:rPr lang="en-us" cap="all"/>
              <a:t>Click to edit Master title style</a:t>
            </a:r>
            <a:endParaRPr lang="en-us" cap="all"/>
          </a:p>
        </p:txBody>
      </p:sp>
      <p:sp>
        <p:nvSpPr>
          <p:cNvPr id="3" name="Text Placeholder 2"/>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H19f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F8OAABtRwAA1iQAABAAAAAmAAAACAAAAL8vAAAAAAAAMAAAABQAAAAAAAAAAAD//wAAAQAAAP//AAABAA=="/>
              </a:ext>
            </a:extLst>
          </p:cNvSpPr>
          <p:nvPr>
            <p:ph type="body" idx="1"/>
          </p:nvPr>
        </p:nvSpPr>
        <p:spPr>
          <a:xfrm>
            <a:off x="581025" y="2336165"/>
            <a:ext cx="11029950" cy="3651885"/>
          </a:xfrm>
          <a:prstGeom prst="rect">
            <a:avLst/>
          </a:prstGeom>
        </p:spPr>
        <p:txBody>
          <a:bodyPr vert="horz" wrap="square" lIns="91440" tIns="45720" rIns="91440" bIns="45720" numCol="1" spcCol="215900" anchor="ctr">
            <a:prstTxWarp prst="textNoShape">
              <a:avLst/>
            </a:prstTxWarp>
          </a:bodyPr>
          <a:lstStyle/>
          <a:p>
            <a:pPr>
              <a:defRPr lang="de-de"/>
            </a:pPr>
            <a:r>
              <a:rPr lang="en-us"/>
              <a:t>Click to edit Master text styles</a:t>
            </a:r>
            <a:endParaRPr lang="en-us"/>
          </a:p>
          <a:p>
            <a:pPr lvl="1">
              <a:defRPr lang="de-de"/>
            </a:pPr>
            <a:r>
              <a:rPr lang="en-us"/>
              <a:t>Second level</a:t>
            </a:r>
            <a:endParaRPr lang="en-us"/>
          </a:p>
          <a:p>
            <a:pPr lvl="2">
              <a:defRPr lang="de-de"/>
            </a:pPr>
            <a:r>
              <a:rPr lang="en-us"/>
              <a:t>Third level</a:t>
            </a:r>
            <a:endParaRPr lang="en-us"/>
          </a:p>
          <a:p>
            <a:pPr lvl="3">
              <a:defRPr lang="de-de"/>
            </a:pPr>
            <a:r>
              <a:rPr lang="en-us" kern="1"/>
              <a:t>Fourth level</a:t>
            </a:r>
            <a:endParaRPr lang="en-us" kern="1"/>
          </a:p>
          <a:p>
            <a:pPr lvl="4">
              <a:defRPr lang="de-de"/>
            </a:pPr>
            <a:r>
              <a:rPr lang="en-us" kern="1"/>
              <a:t>Fifth level</a:t>
            </a:r>
            <a:endParaRPr lang="en-us" kern="1"/>
          </a:p>
        </p:txBody>
      </p:sp>
      <p:sp>
        <p:nvSpPr>
          <p:cNvPr id="4" name="Date Placeholder 3"/>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yi4AAIQnAABKQAAAwykAABAAAAAmAAAACAAAAL+PAAAAAAAAMAAAABQAAAAAAAAAAAD//wAAAQAAAP//AAABAA=="/>
              </a:ext>
            </a:extLst>
          </p:cNvSpPr>
          <p:nvPr>
            <p:ph type="dt" sz="half" idx="2"/>
          </p:nvPr>
        </p:nvSpPr>
        <p:spPr>
          <a:xfrm>
            <a:off x="7606030" y="6423660"/>
            <a:ext cx="2844800" cy="365125"/>
          </a:xfrm>
          <a:prstGeom prst="rect">
            <a:avLst/>
          </a:prstGeom>
        </p:spPr>
        <p:txBody>
          <a:bodyPr vert="horz" wrap="square" lIns="91440" tIns="45720" rIns="91440" bIns="45720" numCol="1" spcCol="215900" anchor="ctr">
            <a:prstTxWarp prst="textNoShape">
              <a:avLst/>
            </a:prstTxWarp>
          </a:bodyPr>
          <a:lstStyle>
            <a:lvl1pPr algn="r">
              <a:defRPr lang="en-us" sz="800">
                <a:solidFill>
                  <a:srgbClr val="3F3F3F"/>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F73E59C-D2D2-2613-9CCB-2446AB856A71}" type="datetime1">
              <a:t/>
            </a:fld>
          </a:p>
        </p:txBody>
      </p:sp>
      <p:sp>
        <p:nvSpPr>
          <p:cNvPr id="5" name="Footer Placeholder 4"/>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IQnAAAhLgAAwykAABAAAAAmAAAACAAAAL+PAAAAAAAAMAAAABQAAAAAAAAAAAD//wAAAQAAAP//AAABAA=="/>
              </a:ext>
            </a:extLst>
          </p:cNvSpPr>
          <p:nvPr>
            <p:ph type="ftr" sz="quarter" idx="3"/>
          </p:nvPr>
        </p:nvSpPr>
        <p:spPr>
          <a:xfrm>
            <a:off x="581025" y="6423660"/>
            <a:ext cx="6917690" cy="365125"/>
          </a:xfrm>
          <a:prstGeom prst="rect">
            <a:avLst/>
          </a:prstGeom>
        </p:spPr>
        <p:txBody>
          <a:bodyPr vert="horz" wrap="square" lIns="91440" tIns="45720" rIns="91440" bIns="45720" numCol="1" spcCol="215900" anchor="ctr">
            <a:prstTxWarp prst="textNoShape">
              <a:avLst/>
            </a:prstTxWarp>
          </a:bodyPr>
          <a:lstStyle>
            <a:lvl1pPr algn="l">
              <a:defRPr lang="en-us" sz="800" cap="all">
                <a:solidFill>
                  <a:srgbClr val="3F3F3F"/>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p>
        </p:txBody>
      </p:sp>
      <p:sp>
        <p:nvSpPr>
          <p:cNvPr id="6" name="Slide Number Placeholder 5"/>
          <p:cNvSpPr>
            <a:spLocks noGrp="1" noChangeArrowheads="1"/>
            <a:extLst>
              <a:ext uri="smNativeData">
                <pr:smNativeData xmlns:pr="smNativeData" xmlns="smNativeData" val="SMDATA_16_vOiC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NHR0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80AAAIQnAABtRwAAwykAABAAAAAmAAAACAAAAL+PAAAAAAAAMAAAABQAAAAAAAAAAAD//wAAAQAAAP//AAABAA=="/>
              </a:ext>
            </a:extLst>
          </p:cNvSpPr>
          <p:nvPr>
            <p:ph type="sldNum" sz="quarter" idx="4"/>
          </p:nvPr>
        </p:nvSpPr>
        <p:spPr>
          <a:xfrm>
            <a:off x="10558145" y="6423660"/>
            <a:ext cx="1052830" cy="365125"/>
          </a:xfrm>
          <a:prstGeom prst="rect">
            <a:avLst/>
          </a:prstGeom>
        </p:spPr>
        <p:txBody>
          <a:bodyPr vert="horz" wrap="square" lIns="91440" tIns="45720" rIns="91440" bIns="45720" numCol="1" spcCol="215900" anchor="ctr">
            <a:prstTxWarp prst="textNoShape">
              <a:avLst/>
            </a:prstTxWarp>
          </a:bodyPr>
          <a:lstStyle>
            <a:lvl1pPr algn="r">
              <a:defRPr lang="en-us" sz="800">
                <a:solidFill>
                  <a:srgbClr val="3F3F3F"/>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F73BF66-28D2-2649-9CCB-DE1CF1856A8B}" type="slidenum">
              <a:t/>
            </a:fld>
          </a:p>
        </p:txBody>
      </p:sp>
      <p:sp>
        <p:nvSpPr>
          <p:cNvPr id="7" name="Rectangle 8"/>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RlNZ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LDm//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lNZAM9xGwAAAAAAAAAAAAAAAAAAAAAAAAAAAAAAAAAAAAAAAAAAAOZ3EwB/f38A6+vrA8zMzADAwP8Af39/AAAAAAAAAAAAAAAAAAAAAAAAAAAAIQAAABgAAAAUAAAAvwIAANACAACHGQAAZgMAABAAAAAmAAAACAAAAP//////////MAAAABQAAAAAAAAAAAD//wAAAQAAAP//AAABAA=="/>
              </a:ext>
            </a:extLst>
          </p:cNvSpPr>
          <p:nvPr/>
        </p:nvSpPr>
        <p:spPr>
          <a:xfrm>
            <a:off x="446405" y="457200"/>
            <a:ext cx="3703320" cy="95250"/>
          </a:xfrm>
          <a:prstGeom prst="rect">
            <a:avLst/>
          </a:prstGeom>
          <a:solidFill>
            <a:srgbClr val="465359"/>
          </a:solidFill>
          <a:ln>
            <a:noFill/>
          </a:ln>
          <a:effectLst/>
        </p:spPr>
      </p:sp>
      <p:sp>
        <p:nvSpPr>
          <p:cNvPr id="8" name="Rectangle 9"/>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lp+nA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E+Iv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lp+nAM9xGwAAAAAAAAAAAAAAAAAAAAAAAAAAAAAAAAAAAAAAAAAAAOZ3EwB/f38A6+vrA8zMzADAwP8Af39/AAAAAAAAAAAAAAAAAAAAAAAAAAAAIQAAABgAAAAUAAAAeTEAAMoCAABBSAAAZgMAABAAAAAmAAAACAAAAP//////////MAAAABQAAAAAAAAAAAD//wAAAQAAAP//AAABAA=="/>
              </a:ext>
            </a:extLst>
          </p:cNvSpPr>
          <p:nvPr/>
        </p:nvSpPr>
        <p:spPr>
          <a:xfrm>
            <a:off x="8042275" y="453390"/>
            <a:ext cx="3703320" cy="99060"/>
          </a:xfrm>
          <a:prstGeom prst="rect">
            <a:avLst/>
          </a:prstGeom>
          <a:solidFill>
            <a:srgbClr val="969FA7"/>
          </a:solidFill>
          <a:ln>
            <a:noFill/>
          </a:ln>
          <a:effectLst/>
        </p:spPr>
      </p:sp>
      <p:sp>
        <p:nvSpPr>
          <p:cNvPr id="9" name="Rectangle 10"/>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EAAAAAAAAA7YQoD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c9xGwAAAAAAAAAAAAAAAAAAAAAAAAAAAAAAAAAAAAAAAAAAAOZ3EwB/f38A6+vrA8zMzADAwP8Af39/AAAAAAAAAAAAAAAAAAAAAAAAAAAAIQAAABgAAAAUAAAAGBoAANACAADgMAAAYAMAABAAAAAmAAAACAAAAP//////////MAAAABQAAAAAAAAAAAD//wAAAQAAAP//AAABAA=="/>
              </a:ext>
            </a:extLst>
          </p:cNvSpPr>
          <p:nvPr/>
        </p:nvSpPr>
        <p:spPr>
          <a:xfrm>
            <a:off x="4241800" y="457200"/>
            <a:ext cx="3703320" cy="91440"/>
          </a:xfrm>
          <a:prstGeom prst="rect">
            <a:avLst/>
          </a:prstGeom>
          <a:solidFill>
            <a:schemeClr val="accent1"/>
          </a:solidFill>
          <a:ln>
            <a:noFill/>
          </a:ln>
          <a:effectLst/>
        </p:spPr>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marL="0" marR="0" indent="0" algn="l" defTabSz="457200">
        <a:lnSpc>
          <a:spcPct val="90000"/>
        </a:lnSpc>
        <a:spcBef>
          <a:spcPts val="0"/>
        </a:spcBef>
        <a:spcAft>
          <a:spcPts val="0"/>
        </a:spcAft>
        <a:buNone/>
        <a:tabLst/>
        <a:defRPr lang="de-de" sz="2700" b="0" i="0" u="none" strike="noStrike" kern="1" cap="all" spc="0" baseline="0">
          <a:solidFill>
            <a:srgbClr val="3F3F3F"/>
          </a:solidFill>
          <a:effectLst/>
          <a:latin typeface="Arial Nova Light" pitchFamily="0" charset="0"/>
          <a:ea typeface="Arial Nova Light" pitchFamily="0" charset="0"/>
          <a:cs typeface="Arial Nova Light" pitchFamily="0"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2"/>
          </a:solidFill>
          <a:effectLst/>
          <a:latin typeface="Arial Nova Light" pitchFamily="0" charset="0"/>
          <a:ea typeface="Arial Nova Light" pitchFamily="0" charset="0"/>
          <a:cs typeface="Arial Nova Light" pitchFamily="0" charset="0"/>
        </a:defRPr>
      </a:lvl9pPr>
    </p:titleStyle>
    <p:bodyStyle>
      <a:lvl1pPr marL="306070" marR="0" indent="-306070" algn="l" defTabSz="457200">
        <a:lnSpc>
          <a:spcPct val="120000"/>
        </a:lnSpc>
        <a:spcBef>
          <a:spcPts val="0"/>
        </a:spcBef>
        <a:spcAft>
          <a:spcPts val="600"/>
        </a:spcAft>
        <a:buClr>
          <a:schemeClr val="accent1"/>
        </a:buClr>
        <a:buSzTx/>
        <a:buFont typeface="Wingdings 2" pitchFamily="0" charset="0"/>
        <a:buChar char=""/>
        <a:tabLst/>
        <a:defRPr lang="de-de" sz="1600" b="0" i="0" u="none" strike="noStrike" kern="1" spc="0" baseline="0">
          <a:solidFill>
            <a:srgbClr val="3F3F3F"/>
          </a:solidFill>
          <a:effectLst/>
          <a:latin typeface="Arial Nova Light" pitchFamily="0" charset="0"/>
          <a:ea typeface="Arial Nova Light" pitchFamily="0" charset="0"/>
          <a:cs typeface="Arial Nova Light" pitchFamily="0" charset="0"/>
        </a:defRPr>
      </a:lvl1pPr>
      <a:lvl2pPr marL="629920" marR="0" indent="-306070" algn="l" defTabSz="457200">
        <a:lnSpc>
          <a:spcPct val="120000"/>
        </a:lnSpc>
        <a:spcBef>
          <a:spcPts val="0"/>
        </a:spcBef>
        <a:spcAft>
          <a:spcPts val="600"/>
        </a:spcAft>
        <a:buClr>
          <a:schemeClr val="accent1"/>
        </a:buClr>
        <a:buSzTx/>
        <a:buFont typeface="Wingdings 2" pitchFamily="0" charset="0"/>
        <a:buChar char=""/>
        <a:tabLst/>
        <a:defRPr lang="de-de" sz="1400" b="0" i="0" u="none" strike="noStrike" kern="1" spc="0" baseline="0">
          <a:solidFill>
            <a:srgbClr val="3F3F3F"/>
          </a:solidFill>
          <a:effectLst/>
          <a:latin typeface="Arial Nova Light" pitchFamily="0" charset="0"/>
          <a:ea typeface="Arial Nova Light" pitchFamily="0" charset="0"/>
          <a:cs typeface="Arial Nova Light" pitchFamily="0" charset="0"/>
        </a:defRPr>
      </a:lvl2pPr>
      <a:lvl3pPr marL="899795" marR="0" indent="-269875" algn="l" defTabSz="457200">
        <a:lnSpc>
          <a:spcPct val="120000"/>
        </a:lnSpc>
        <a:spcBef>
          <a:spcPts val="0"/>
        </a:spcBef>
        <a:spcAft>
          <a:spcPts val="600"/>
        </a:spcAft>
        <a:buClr>
          <a:schemeClr val="accent1"/>
        </a:buClr>
        <a:buSzTx/>
        <a:buFont typeface="Wingdings 2" pitchFamily="0" charset="0"/>
        <a:buChar char=""/>
        <a:tabLst/>
        <a:defRPr lang="de-de" sz="1200" b="0" i="0" u="none" strike="noStrike" kern="1" spc="0" baseline="0">
          <a:solidFill>
            <a:srgbClr val="3F3F3F"/>
          </a:solidFill>
          <a:effectLst/>
          <a:latin typeface="Arial Nova Light" pitchFamily="0" charset="0"/>
          <a:ea typeface="Arial Nova Light" pitchFamily="0" charset="0"/>
          <a:cs typeface="Arial Nova Light" pitchFamily="0" charset="0"/>
        </a:defRPr>
      </a:lvl3pPr>
      <a:lvl4pPr marL="1242060" marR="0" indent="-234315" algn="l" defTabSz="457200">
        <a:lnSpc>
          <a:spcPct val="120000"/>
        </a:lnSpc>
        <a:spcBef>
          <a:spcPts val="0"/>
        </a:spcBef>
        <a:spcAft>
          <a:spcPts val="600"/>
        </a:spcAft>
        <a:buClr>
          <a:schemeClr val="accent1"/>
        </a:buClr>
        <a:buSzTx/>
        <a:buFont typeface="Wingdings 2" pitchFamily="0" charset="0"/>
        <a:buChar char=""/>
        <a:tabLst/>
        <a:defRPr lang="de-de" sz="1100" b="0" i="0" u="none" strike="noStrike" kern="400000" spc="0" baseline="0">
          <a:solidFill>
            <a:srgbClr val="3F3F3F"/>
          </a:solidFill>
          <a:effectLst/>
          <a:latin typeface="Arial Nova Light" pitchFamily="0" charset="0"/>
          <a:ea typeface="Arial Nova Light" pitchFamily="0" charset="0"/>
          <a:cs typeface="Arial Nova Light" pitchFamily="0" charset="0"/>
        </a:defRPr>
      </a:lvl4pPr>
      <a:lvl5pPr marL="1602105" marR="0" indent="-234315" algn="l" defTabSz="457200">
        <a:lnSpc>
          <a:spcPct val="120000"/>
        </a:lnSpc>
        <a:spcBef>
          <a:spcPts val="0"/>
        </a:spcBef>
        <a:spcAft>
          <a:spcPts val="600"/>
        </a:spcAft>
        <a:buClr>
          <a:schemeClr val="accent1"/>
        </a:buClr>
        <a:buSzTx/>
        <a:buFont typeface="Wingdings 2" pitchFamily="0" charset="0"/>
        <a:buChar char=""/>
        <a:tabLst/>
        <a:defRPr lang="de-de" sz="1100" b="0" i="0" u="none" strike="noStrike" kern="400000" spc="0" baseline="0">
          <a:solidFill>
            <a:srgbClr val="3F3F3F"/>
          </a:solidFill>
          <a:effectLst/>
          <a:latin typeface="Arial Nova Light" pitchFamily="0" charset="0"/>
          <a:ea typeface="Arial Nova Light" pitchFamily="0" charset="0"/>
          <a:cs typeface="Arial Nova Light" pitchFamily="0" charset="0"/>
        </a:defRPr>
      </a:lvl5pPr>
      <a:lvl6pPr marL="1899920" marR="0" indent="-228600" algn="l" defTabSz="457200">
        <a:lnSpc>
          <a:spcPct val="100000"/>
        </a:lnSpc>
        <a:spcBef>
          <a:spcPts val="0"/>
        </a:spcBef>
        <a:spcAft>
          <a:spcPts val="600"/>
        </a:spcAft>
        <a:buClr>
          <a:schemeClr val="accent2"/>
        </a:buClr>
        <a:buSzTx/>
        <a:buFont typeface="Wingdings 2" pitchFamily="0" charset="0"/>
        <a:buChar char=""/>
        <a:tabLst/>
        <a:defRPr lang="de-de" sz="1200" b="0" i="0" u="none" strike="noStrike" kern="1" spc="0" baseline="0">
          <a:solidFill>
            <a:schemeClr val="tx2"/>
          </a:solidFill>
          <a:effectLst/>
          <a:latin typeface="Arial Nova Light" pitchFamily="0" charset="0"/>
          <a:ea typeface="Arial Nova Light" pitchFamily="0" charset="0"/>
          <a:cs typeface="Arial Nova Light" pitchFamily="0" charset="0"/>
        </a:defRPr>
      </a:lvl6pPr>
      <a:lvl7pPr marL="2200275" marR="0" indent="-228600" algn="l" defTabSz="457200">
        <a:lnSpc>
          <a:spcPct val="100000"/>
        </a:lnSpc>
        <a:spcBef>
          <a:spcPts val="0"/>
        </a:spcBef>
        <a:spcAft>
          <a:spcPts val="600"/>
        </a:spcAft>
        <a:buClr>
          <a:schemeClr val="accent2"/>
        </a:buClr>
        <a:buSzTx/>
        <a:buFont typeface="Wingdings 2" pitchFamily="0" charset="0"/>
        <a:buChar char=""/>
        <a:tabLst/>
        <a:defRPr lang="de-de" sz="1200" b="0" i="0" u="none" strike="noStrike" kern="1" spc="0" baseline="0">
          <a:solidFill>
            <a:schemeClr val="tx2"/>
          </a:solidFill>
          <a:effectLst/>
          <a:latin typeface="Arial Nova Light" pitchFamily="0" charset="0"/>
          <a:ea typeface="Arial Nova Light" pitchFamily="0" charset="0"/>
          <a:cs typeface="Arial Nova Light" pitchFamily="0" charset="0"/>
        </a:defRPr>
      </a:lvl7pPr>
      <a:lvl8pPr marL="2499995" marR="0" indent="-228600" algn="l" defTabSz="457200">
        <a:lnSpc>
          <a:spcPct val="100000"/>
        </a:lnSpc>
        <a:spcBef>
          <a:spcPts val="0"/>
        </a:spcBef>
        <a:spcAft>
          <a:spcPts val="600"/>
        </a:spcAft>
        <a:buClr>
          <a:schemeClr val="accent2"/>
        </a:buClr>
        <a:buSzTx/>
        <a:buFont typeface="Wingdings 2" pitchFamily="0" charset="0"/>
        <a:buChar char=""/>
        <a:tabLst/>
        <a:defRPr lang="de-de" sz="1200" b="0" i="0" u="none" strike="noStrike" kern="1" spc="0" baseline="0">
          <a:solidFill>
            <a:schemeClr val="tx2"/>
          </a:solidFill>
          <a:effectLst/>
          <a:latin typeface="Arial Nova Light" pitchFamily="0" charset="0"/>
          <a:ea typeface="Arial Nova Light" pitchFamily="0" charset="0"/>
          <a:cs typeface="Arial Nova Light" pitchFamily="0" charset="0"/>
        </a:defRPr>
      </a:lvl8pPr>
      <a:lvl9pPr marL="2799715" marR="0" indent="-228600" algn="l" defTabSz="457200">
        <a:lnSpc>
          <a:spcPct val="100000"/>
        </a:lnSpc>
        <a:spcBef>
          <a:spcPts val="0"/>
        </a:spcBef>
        <a:spcAft>
          <a:spcPts val="600"/>
        </a:spcAft>
        <a:buClr>
          <a:schemeClr val="accent2"/>
        </a:buClr>
        <a:buSzTx/>
        <a:buFont typeface="Wingdings 2" pitchFamily="0" charset="0"/>
        <a:buChar char=""/>
        <a:tabLst/>
        <a:defRPr lang="de-de" sz="1200" b="0" i="0" u="none" strike="noStrike" kern="1" spc="0" baseline="0">
          <a:solidFill>
            <a:schemeClr val="tx2"/>
          </a:solidFill>
          <a:effectLst/>
          <a:latin typeface="Arial Nova Light" pitchFamily="0" charset="0"/>
          <a:ea typeface="Arial Nova Light" pitchFamily="0" charset="0"/>
          <a:cs typeface="Arial Nova Light" pitchFamily="0" charset="0"/>
        </a:defRPr>
      </a:lvl9pPr>
    </p:bodyStyle>
    <p:otherStyle>
      <a:lvl1pPr marL="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1pPr>
      <a:lvl2pPr marL="4572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2pPr>
      <a:lvl3pPr marL="9144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3pPr>
      <a:lvl4pPr marL="13716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4pPr>
      <a:lvl5pPr marL="18288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5pPr>
      <a:lvl6pPr marL="22860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6pPr>
      <a:lvl7pPr marL="27432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7pPr>
      <a:lvl8pPr marL="32004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8pPr>
      <a:lvl9pPr marL="36576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Arial Nova Light" pitchFamily="0" charset="0"/>
          <a:ea typeface="Arial Nova Light" pitchFamily="0" charset="0"/>
          <a:cs typeface="Arial Nova Light" pitchFamily="0"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jpeg"/><Relationship Id="rId4" Type="http://schemas.openxmlformats.org/officeDocument/2006/relationships/image" Target="../media/image10.jpe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jpeg"/><Relationship Id="rId4" Type="http://schemas.openxmlformats.org/officeDocument/2006/relationships/image" Target="../media/image12.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jpeg"/><Relationship Id="rId4" Type="http://schemas.openxmlformats.org/officeDocument/2006/relationships/image" Target="../media/image15.jpe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bg>
      <p:bgPr>
        <a:solidFill>
          <a:schemeClr val="bg1"/>
        </a:solidFill>
        <a:effectLst/>
      </p:bgPr>
    </p:bg>
    <p:spTree>
      <p:nvGrpSpPr>
        <p:cNvPr id="1" name=""/>
        <p:cNvGrpSpPr/>
        <p:nvPr/>
      </p:nvGrpSpPr>
      <p:grpSpPr>
        <a:xfrm>
          <a:off x="0" y="0"/>
          <a:ext cx="0" cy="0"/>
          <a:chOff x="0" y="0"/>
          <a:chExt cx="0" cy="0"/>
        </a:xfrm>
      </p:grpSpPr>
      <p:sp useBgFill="1">
        <p:nvSpPr>
          <p:cNvPr id="2" name="Rectangle 9"/>
          <p:cNvSpPr>
            <a:extLst>
              <a:ext uri="smNativeData">
                <pr:smNativeData xmlns:pr="smNativeData" xmlns="smNativeData" val="SMDATA_16_vOiCYBMAAAAlAAAAZAAAAC0AAAAAkAAAAEgAAACQAAAASAAAAAAAAAABAAAAAAAAAAEAAABQAAAAAAAAAAAA4D8AAAAAAADgPwAAAAAAAOA/AAAAAAAA4D8AAAAAAADgPwAAAAAAAOA/AAAAAAAA4D8AAAAAAADgPwAAAAAAAOA/AAAAAAAA4D8CAAAAjAAAAAEAAAAJAAAA////AP///wgAAAAAAAAAAAAAAAAAAAAAAAAAAAAAAAAAAAAAeAAAAAEAAABAAAAAAAAAAAAAAABaAAAAAAAAAAAAAAAAAAAAAAAAAAAAAAAAAAAAAAAAAAAAAAAAAAAAAAAAAAAAAAAAAAAAAAAAAAAAAAAAAAAAAAAAAAAAAAAAAAAAFAAAADwAAAAAAAAAAAAAALBiHgAj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LBiHgB/f38A6+vrA8zMzADAwP8Af39/AAAAAAAAAAAAAAAAAAAAAAAAAAAAIQAAABgAAAAUAAAAAAAAAAAAAAAASwAAMCoAABAAAAAmAAAACAAAAP//////////MAAAABQAAAAAAAAAAAD//wAAAQAAAP//AAABAA=="/>
              </a:ext>
            </a:extLst>
          </p:cNvSpPr>
          <p:nvPr/>
        </p:nvSpPr>
        <p:spPr>
          <a:xfrm>
            <a:off x="0" y="0"/>
            <a:ext cx="12192000" cy="6858000"/>
          </a:xfrm>
          <a:prstGeom prst="rect">
            <a:avLst/>
          </a:prstGeom>
          <a:ln>
            <a:noFill/>
          </a:ln>
          <a:effectLst/>
        </p:spPr>
        <p:txBody>
          <a:bodyPr vert="horz" wrap="square" lIns="91440" tIns="45720" rIns="91440" bIns="45720" numCol="1" spcCol="215900" anchor="ctr"/>
          <a:lstStyle/>
          <a:p>
            <a:pPr algn="ctr">
              <a:defRPr lang="de-de">
                <a:solidFill>
                  <a:srgbClr val="FFFFFF"/>
                </a:solidFill>
                <a:latin typeface="Arial Nova Light" pitchFamily="0" charset="0"/>
                <a:ea typeface="Arial Nova Light" pitchFamily="0" charset="0"/>
                <a:cs typeface="Arial Nova Light" pitchFamily="0" charset="0"/>
              </a:defRPr>
            </a:pPr>
            <a:endParaRPr lang="en-us"/>
          </a:p>
        </p:txBody>
      </p:sp>
      <p:pic>
        <p:nvPicPr>
          <p:cNvPr id="3" name="Grafik 4"/>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7QkAAAAAAADqBg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AAAAAAAAAAAAEsAADAqAAAQAAAAJgAAAAgAAAD//////////zAAAAAUAAAAAAAAAAAA//8AAAEAAAD//wAAAQA="/>
              </a:ext>
            </a:extLst>
          </p:cNvPicPr>
          <p:nvPr/>
        </p:nvPicPr>
        <p:blipFill>
          <a:blip r:embed="rId2"/>
          <a:srcRect l="25410" t="0" r="17700" b="0"/>
          <a:stretch>
            <a:fillRect/>
          </a:stretch>
        </p:blipFill>
        <p:spPr>
          <a:xfrm>
            <a:off x="0" y="0"/>
            <a:ext cx="12192000" cy="6858000"/>
          </a:xfrm>
          <a:prstGeom prst="rect">
            <a:avLst/>
          </a:prstGeom>
          <a:noFill/>
          <a:ln>
            <a:noFill/>
          </a:ln>
          <a:effectLst/>
        </p:spPr>
      </p:pic>
      <p:sp>
        <p:nvSpPr>
          <p:cNvPr id="4" name="Rectangle 11"/>
          <p:cNvSpPr>
            <a:extLst>
              <a:ext uri="smNativeData">
                <pr:smNativeData xmlns:pr="smNativeData" xmlns="smNativeData" val="SMDATA_16_vOiCYBMAAAAlAAAAZAAAAC0AAAAAkAAAAEgAAACQAAAASAAAAAAAAAAAAAAAAAAAAAEAAABQAAAAAAAAAAAA4D8AAAAAAADgPwAAAAAAAOA/AAAAAAAA4D8AAAAAAADgPwAAAAAAAOA/AAAAAAAA4D8AAAAAAADgPwAAAAAAAOA/AAAAAAAA4D8CAAAAjAAAAAEAAAAAAAAA////CM9xGwAA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9xGwAAAAAAAAAAAAAAAAAAAAAAAAAAAAAAAAAAAAAAAAAAAOZ3EwB/f38A6+vrA8zMzADAwP8Af39/AAAAAAAAAAAAAAAAAAAAAAAAAAAAIQAAABgAAAAUAAAAlS8AADkKAABdRgAAzgoAABAAAAAmAAAACAAAAP//////////MAAAABQAAAAAAAAAAAD//wAAAQAAAP//AAABAA=="/>
              </a:ext>
            </a:extLst>
          </p:cNvSpPr>
          <p:nvPr/>
        </p:nvSpPr>
        <p:spPr>
          <a:xfrm>
            <a:off x="7734935" y="1661795"/>
            <a:ext cx="3703320" cy="94615"/>
          </a:xfrm>
          <a:prstGeom prst="rect">
            <a:avLst/>
          </a:prstGeom>
          <a:solidFill>
            <a:schemeClr val="bg1"/>
          </a:solidFill>
          <a:ln>
            <a:noFill/>
          </a:ln>
          <a:effectLst/>
        </p:spPr>
      </p:sp>
      <p:sp>
        <p:nvSpPr>
          <p:cNvPr id="5" name="Rectangle 13"/>
          <p:cNvSpPr>
            <a:extLst>
              <a:ext uri="smNativeData">
                <pr:smNativeData xmlns:pr="smNativeData" xmlns="smNativeData" val="SMDATA_16_vOiCYBMAAAAlAAAAZAAAAC0AAAAAkAAAAEgAAACQAAAASAAAAAAAAAAAAAAAAAAAAAEAAABQAAAAAAAAAAAA4D8AAAAAAADgPwAAAAAAAOA/AAAAAAAA4D8AAAAAAADgPwAAAAAAAOA/AAAAAAAA4D8AAAAAAADgPwAAAAAAAOA/AAAAAAAA4D8CAAAAjAAAAAEAAAAAAAAA////CM9xGwAEAAAAAAAAAAAAAAAAAAAAAAAAAAAAAAAAAAAAZAAAAAEAAABAAAAAAAAAAGQAAAAOAQAAAAAAAAAAAAAAAAAAAAAAAAAAAAAAAAAAAAAAAAAAAAAAAAAAAAAAAAAAAAAAAAAAAAAAAAAAAAAAAAAAAAAAAAAAAAAAAAAAFAAAADwAAAAAAAAAAAAAAOZ3EwA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c9xGwAAAAAAAAAAAAAAAAAAAAAAAAAAAAAAAAAAAAAAAAAAAOZ3EwB/f38A6+vrA8zMzADAwP8Af39/AAAAAAAAAAAAAAAAAAAAAAAAAAAAIQAAABgAAAAUAAAAly8AACYLAABdRgAA9x8AABAAAAAmAAAACAAAAP//////////MAAAABQAAAAAAAAAAAD//wAAAQAAAP//AAABAA=="/>
              </a:ext>
            </a:extLst>
          </p:cNvSpPr>
          <p:nvPr/>
        </p:nvSpPr>
        <p:spPr>
          <a:xfrm>
            <a:off x="7736205" y="1812290"/>
            <a:ext cx="3702050" cy="3383915"/>
          </a:xfrm>
          <a:prstGeom prst="rect">
            <a:avLst/>
          </a:prstGeom>
          <a:solidFill>
            <a:schemeClr val="bg1">
              <a:alpha val="96000"/>
            </a:schemeClr>
          </a:solidFill>
          <a:ln>
            <a:noFill/>
          </a:ln>
          <a:effectLst/>
        </p:spPr>
      </p:sp>
      <p:sp>
        <p:nvSpPr>
          <p:cNvPr id="6"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J/f38A6+vrA8zMzADAwP8Af39/AAAAAAAAAAAAAAAAAAAAAAAAAAAAIQAAABgAAAAUAAAAeS8AAE0OAAB3RQAAExgAAAAAAAAmAAAACAAAAAEgAAAAAAAAMAAAABQAAAAAAAAAAAD//wAAAQAAAP//AAABAA=="/>
              </a:ext>
            </a:extLst>
          </p:cNvSpPr>
          <p:nvPr>
            <p:ph type="ctrTitle"/>
          </p:nvPr>
        </p:nvSpPr>
        <p:spPr>
          <a:xfrm>
            <a:off x="7717155" y="2324735"/>
            <a:ext cx="3575050" cy="1588770"/>
          </a:xfrm>
        </p:spPr>
        <p:txBody>
          <a:bodyPr vert="horz" wrap="square" lIns="91440" tIns="45720" rIns="91440" bIns="45720" numCol="1" spcCol="215900" anchor="b">
            <a:prstTxWarp prst="textNoShape">
              <a:avLst/>
            </a:prstTxWarp>
          </a:bodyPr>
          <a:lstStyle/>
          <a:p>
            <a:pPr>
              <a:defRPr lang="de-de" sz="3600" b="1" cap="all">
                <a:solidFill>
                  <a:schemeClr val="tx1"/>
                </a:solidFill>
              </a:defRPr>
            </a:pPr>
            <a:r>
              <a:t>Die Entrückung</a:t>
            </a:r>
          </a:p>
        </p:txBody>
      </p:sp>
      <p:sp>
        <p:nvSpPr>
          <p:cNvPr id="7" name="Textfeld 14"/>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B/f38A6+vr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B/f39/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FAH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Was sagt die bibel?</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Dz9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Lo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lnSpc>
                <a:spcPct val="80000"/>
              </a:lnSpc>
              <a:spcBef>
                <a:spcPts val="0"/>
              </a:spcBef>
              <a:buFontTx/>
              <a:buChar char="-"/>
              <a:defRPr lang="de-de" sz="2485" cap="all"/>
            </a:pPr>
            <a:r>
              <a:rPr lang="de-de" b="1" cap="all"/>
              <a:t>altes testament</a:t>
            </a:r>
            <a:endParaRPr lang="de-de" b="1" cap="all"/>
          </a:p>
          <a:p>
            <a:pPr lvl="1" marL="914400" indent="-457200">
              <a:lnSpc>
                <a:spcPct val="90000"/>
              </a:lnSpc>
              <a:spcBef>
                <a:spcPts val="0"/>
              </a:spcBef>
              <a:buFontTx/>
              <a:buChar char="-"/>
              <a:defRPr lang="de-de" sz="1655"/>
            </a:pPr>
            <a:endParaRPr lang="de-de" sz="2210" b="1"/>
          </a:p>
          <a:p>
            <a:pPr lvl="1" marL="914400" indent="-457200">
              <a:lnSpc>
                <a:spcPct val="90000"/>
              </a:lnSpc>
              <a:spcBef>
                <a:spcPts val="0"/>
              </a:spcBef>
              <a:buFontTx/>
              <a:buChar char="-"/>
              <a:defRPr lang="de-de" sz="1655"/>
            </a:pPr>
            <a:r>
              <a:rPr lang="de-de" sz="2210" b="1"/>
              <a:t>Gemeinde war hier ein Geheimnis</a:t>
            </a:r>
            <a:endParaRPr lang="de-de" sz="2210" b="1"/>
          </a:p>
          <a:p>
            <a:pPr lvl="1" marL="914400" indent="-457200">
              <a:lnSpc>
                <a:spcPct val="90000"/>
              </a:lnSpc>
              <a:spcBef>
                <a:spcPts val="0"/>
              </a:spcBef>
              <a:buFontTx/>
              <a:buChar char="-"/>
              <a:defRPr lang="de-de" sz="1655"/>
            </a:pPr>
            <a:r>
              <a:rPr lang="de-de" sz="2210" b="1"/>
              <a:t>Folglich war auch die Entrückung ein Geheimnis</a:t>
            </a:r>
            <a:endParaRPr lang="de-de" sz="2210" b="1"/>
          </a:p>
          <a:p>
            <a:pPr lvl="1" marL="914400" indent="-457200">
              <a:lnSpc>
                <a:spcPct val="90000"/>
              </a:lnSpc>
              <a:spcBef>
                <a:spcPts val="0"/>
              </a:spcBef>
              <a:buFontTx/>
              <a:buChar char="-"/>
              <a:defRPr lang="de-de" sz="1655"/>
            </a:pPr>
            <a:r>
              <a:rPr lang="de-de" sz="2210" b="1"/>
              <a:t>Daher keine Lehraussagen zur Entrückung im AT</a:t>
            </a:r>
            <a:endParaRPr lang="de-de" sz="2210" b="1"/>
          </a:p>
          <a:p>
            <a:pPr lvl="1" marL="914400" indent="-457200">
              <a:lnSpc>
                <a:spcPct val="90000"/>
              </a:lnSpc>
              <a:spcBef>
                <a:spcPts val="0"/>
              </a:spcBef>
              <a:buFontTx/>
              <a:buChar char="-"/>
              <a:defRPr lang="de-de" sz="1655"/>
            </a:pPr>
            <a:r>
              <a:rPr lang="de-de" sz="2210" b="1"/>
              <a:t>Nur in Bildern / Ereignissen vorgeschattet</a:t>
            </a:r>
            <a:endParaRPr lang="de-de" sz="2210" b="1"/>
          </a:p>
          <a:p>
            <a:pPr lvl="2" marL="1371600" indent="-457200">
              <a:lnSpc>
                <a:spcPct val="90000"/>
              </a:lnSpc>
              <a:spcBef>
                <a:spcPts val="0"/>
              </a:spcBef>
              <a:buFontTx/>
              <a:buChar char="-"/>
              <a:defRPr lang="de-de" sz="1655"/>
            </a:pPr>
            <a:endParaRPr lang="de-de" sz="2210" b="1"/>
          </a:p>
          <a:p>
            <a:pPr lvl="2" marL="1371600" indent="-457200">
              <a:lnSpc>
                <a:spcPct val="90000"/>
              </a:lnSpc>
              <a:spcBef>
                <a:spcPts val="0"/>
              </a:spcBef>
              <a:buFontTx/>
              <a:buChar char="-"/>
              <a:defRPr lang="de-de" sz="1655"/>
            </a:pPr>
            <a:r>
              <a:rPr lang="de-de" sz="2210" b="1"/>
              <a:t>Henoch – Entrückung deutlich vor der Flut (Gen. 5,21-24)</a:t>
            </a:r>
            <a:endParaRPr lang="de-de" sz="2210" b="1"/>
          </a:p>
          <a:p>
            <a:pPr lvl="2" marL="1371600" indent="-457200">
              <a:lnSpc>
                <a:spcPct val="90000"/>
              </a:lnSpc>
              <a:spcBef>
                <a:spcPts val="0"/>
              </a:spcBef>
              <a:buFontTx/>
              <a:buChar char="-"/>
              <a:defRPr lang="de-de" sz="1655"/>
            </a:pPr>
            <a:endParaRPr lang="de-de" sz="2210" b="1"/>
          </a:p>
          <a:p>
            <a:pPr lvl="2" marL="1371600" indent="-457200">
              <a:lnSpc>
                <a:spcPct val="90000"/>
              </a:lnSpc>
              <a:spcBef>
                <a:spcPts val="0"/>
              </a:spcBef>
              <a:buFontTx/>
              <a:buChar char="-"/>
              <a:defRPr lang="de-de" sz="1655"/>
            </a:pPr>
            <a:r>
              <a:rPr lang="de-de" sz="2210" b="1"/>
              <a:t>Entrückung des Elia (2. Kö 2,10-12)</a:t>
            </a:r>
            <a:endParaRPr lang="de-de" sz="2210" b="1"/>
          </a:p>
          <a:p>
            <a:pPr lvl="2" marL="1371600" indent="-457200">
              <a:lnSpc>
                <a:spcPct val="90000"/>
              </a:lnSpc>
              <a:spcBef>
                <a:spcPts val="0"/>
              </a:spcBef>
              <a:buFontTx/>
              <a:buChar char="-"/>
              <a:defRPr lang="de-de" sz="1655"/>
            </a:pPr>
            <a:endParaRPr lang="de-de" sz="2210" b="1"/>
          </a:p>
          <a:p>
            <a:pPr lvl="2" marL="1371600" indent="-457200">
              <a:lnSpc>
                <a:spcPct val="90000"/>
              </a:lnSpc>
              <a:spcBef>
                <a:spcPts val="0"/>
              </a:spcBef>
              <a:buFontTx/>
              <a:buChar char="-"/>
              <a:defRPr lang="de-de" sz="1655"/>
            </a:pPr>
            <a:r>
              <a:rPr lang="de-de" sz="2210" b="1"/>
              <a:t>Israel wartet auf den Aufgang der Sonne (Mal. 3,20 )</a:t>
            </a:r>
            <a:endParaRPr lang="de-de" sz="2210" b="1"/>
          </a:p>
          <a:p>
            <a:pPr lvl="3" marL="1828800" indent="-457200">
              <a:lnSpc>
                <a:spcPct val="90000"/>
              </a:lnSpc>
              <a:spcBef>
                <a:spcPts val="0"/>
              </a:spcBef>
              <a:buFontTx/>
              <a:buChar char="-"/>
              <a:defRPr lang="de-de" sz="1655"/>
            </a:pPr>
            <a:r>
              <a:rPr lang="de-de" sz="2210" b="1"/>
              <a:t>Die Gemeinde wartet auf den Morgenstern (2. Pe. 1,19 / Off. 22,16)</a:t>
            </a:r>
            <a:endParaRPr lang="de-de" sz="2210" b="1"/>
          </a:p>
          <a:p>
            <a:pPr lvl="3" marL="1828800" indent="-457200">
              <a:lnSpc>
                <a:spcPct val="90000"/>
              </a:lnSpc>
              <a:spcBef>
                <a:spcPts val="0"/>
              </a:spcBef>
              <a:buFontTx/>
              <a:buChar char="-"/>
              <a:defRPr lang="de-de" sz="1655"/>
            </a:pPr>
            <a:r>
              <a:rPr lang="de-de" sz="2210" b="1"/>
              <a:t>Der kommt bekanntlich noch vor Sonnenaufgang</a:t>
            </a:r>
            <a:endParaRPr lang="de-de" sz="2210" b="1"/>
          </a:p>
          <a:p>
            <a:pPr lvl="3" marL="1828800" indent="-457200">
              <a:lnSpc>
                <a:spcPct val="90000"/>
              </a:lnSpc>
              <a:spcBef>
                <a:spcPts val="0"/>
              </a:spcBef>
              <a:buFontTx/>
              <a:buChar char="-"/>
              <a:defRPr lang="de-de" sz="1655"/>
            </a:pPr>
            <a:r>
              <a:rPr lang="de-de" sz="2210" b="1"/>
              <a:t>Hinweis darauf, dass das Kommen Jesus für die Gemeinde nicht das Gleiche ist wie das Kommen für Israel</a:t>
            </a:r>
            <a:endParaRPr lang="de-de" sz="2210" b="1"/>
          </a:p>
          <a:p>
            <a:pPr lvl="3" marL="1828800" indent="-457200">
              <a:lnSpc>
                <a:spcPct val="90000"/>
              </a:lnSpc>
              <a:spcBef>
                <a:spcPts val="0"/>
              </a:spcBef>
              <a:buFontTx/>
              <a:buChar char="-"/>
              <a:defRPr lang="de-de" sz="1655"/>
            </a:pPr>
            <a:r>
              <a:rPr lang="de-de" sz="2210" b="1"/>
              <a:t>Wie der Morgenstern vor Sonnenaufgang, so kommt Jesus für die  Gemeinde bevor er für Israel kommen wird</a:t>
            </a:r>
            <a:endParaRPr lang="de-de" sz="2210" b="1"/>
          </a:p>
          <a:p>
            <a:pPr lvl="2" marL="1371600" indent="-457200">
              <a:lnSpc>
                <a:spcPct val="90000"/>
              </a:lnSpc>
              <a:spcBef>
                <a:spcPts val="0"/>
              </a:spcBef>
              <a:buFontTx/>
              <a:buChar char="-"/>
              <a:defRPr lang="de-de" sz="1655"/>
            </a:pPr>
            <a:endParaRPr lang="de-de" sz="2210" b="1"/>
          </a:p>
          <a:p>
            <a:pPr lvl="3" marL="1828800" indent="-457200">
              <a:lnSpc>
                <a:spcPct val="90000"/>
              </a:lnSpc>
              <a:spcBef>
                <a:spcPts val="0"/>
              </a:spcBef>
              <a:buFontTx/>
              <a:buChar char="-"/>
              <a:defRPr lang="de-de" sz="1655"/>
            </a:pPr>
            <a:endParaRPr lang="de-de" sz="2210" b="1"/>
          </a:p>
          <a:p>
            <a:pPr lvl="3" marL="1828800" indent="-457200">
              <a:lnSpc>
                <a:spcPct val="90000"/>
              </a:lnSpc>
              <a:spcBef>
                <a:spcPts val="0"/>
              </a:spcBef>
              <a:buFontTx/>
              <a:buChar char="-"/>
              <a:defRPr lang="de-de" sz="1655"/>
            </a:pPr>
            <a:endParaRPr lang="de-de" sz="2210" b="1"/>
          </a:p>
          <a:p>
            <a:pPr lvl="1">
              <a:lnSpc>
                <a:spcPct val="90000"/>
              </a:lnSpc>
              <a:spcBef>
                <a:spcPts val="0"/>
              </a:spcBef>
              <a:defRPr lang="de-de" sz="1655"/>
            </a:pPr>
            <a:endParaRPr lang="de-de" b="1"/>
          </a:p>
          <a:p>
            <a:pPr lvl="1">
              <a:lnSpc>
                <a:spcPct val="90000"/>
              </a:lnSpc>
              <a:spcBef>
                <a:spcPts val="0"/>
              </a:spcBef>
              <a:defRPr lang="de-de" sz="1655"/>
            </a:pPr>
            <a:endParaRPr lang="de-de" b="1"/>
          </a:p>
        </p:txBody>
      </p:sp>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8"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9"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0"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1"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5" grpId="6" animBg="1" advAuto="0"/>
      <p:bldP spid="5" grpId="7" animBg="1" advAuto="0"/>
      <p:bldP spid="5" grpId="8" animBg="1" advAuto="0"/>
      <p:bldP spid="5" grpId="9" animBg="1" advAuto="0"/>
      <p:bldP spid="5" grpId="10" animBg="1" advAuto="0"/>
      <p:bldP spid="5" grpId="11" animBg="1" advAuto="0"/>
    </p:bldLst>
    <p:extLst>
      <p:ext uri="smNativeData">
        <pr:smNativeData xmlns:pr="smNativeData" xmlns="smNativeData" val="vOiCYAwAAAAFAAAAAAAAAAEAAAABAAAAAAAAAAAAAAAAAAAAAAAAAAkAAAACAAAAAQAAAAEAAAAAAAAAAAAAAAAAAAAAAAAADQAAAAMAAAABAAAAAQAAAAAAAAAAAAAAAAAAAAAAAAARAAAABAAAAAEAAAABAAAAAAAAAAAAAAAAAAAAAAAAABUAAAAFAAAAAQAAAAEAAAAAAAAAAAAAAAAAAAAAAAAAGQAAAAcAAAABAAAAAQAAAAAAAAAAAAAAAAAAAAAAAAAdAAAACQAAAAEAAAABAAAAAAAAAAAAAAAAAAAAAAAAACEAAAALAAAAAQAAAAEAAAAAAAAAAAAAAAAAAAAAAAAAJQAAAAwAAAABAAAAAQAAAAAAAAAAAAAAAAAAAAAAAAApAAAADQAAAAEAAAABAAAAAAAAAAAAAAAAAAAAAAAAAC0AAAAOAAAAAQAAAAEAAAAAAAAAAAAAAAAAAAAAAAAAMQAAAA8AAAABAAAAAQAAAAAAAAAAAAAAAAAAAAAAAAA="/>
      </p:ext>
    </p:ext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CgoKC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CCh/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Was sagt die bibel?</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H7W/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Bm9/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Neues Testament- Naherwartung</a:t>
            </a:r>
            <a:endParaRPr lang="de-de" b="1" cap="all"/>
          </a:p>
          <a:p>
            <a:pPr lvl="1">
              <a:defRPr lang="de-de"/>
            </a:pPr>
            <a:endParaRPr lang="de-de" b="1"/>
          </a:p>
          <a:p>
            <a:pPr lvl="1" marL="914400" indent="-457200">
              <a:buFontTx/>
              <a:buChar char="-"/>
              <a:defRPr lang="de-de"/>
            </a:pPr>
            <a:endParaRPr lang="de-de" sz="2400" b="1"/>
          </a:p>
          <a:p>
            <a:pPr lvl="1" marL="914400" indent="-457200">
              <a:buFontTx/>
              <a:buChar char="-"/>
              <a:defRPr lang="de-de"/>
            </a:pPr>
            <a:r>
              <a:rPr lang="de-de" sz="2400" b="1"/>
              <a:t>Naherwartung des Kommens  Jesu an  vielen Stellen sichtbar</a:t>
            </a:r>
            <a:endParaRPr lang="de-de" sz="2400" b="1"/>
          </a:p>
          <a:p>
            <a:pPr lvl="2" marL="1371600" indent="-457200">
              <a:buFontTx/>
              <a:buChar char="-"/>
              <a:defRPr lang="de-de"/>
            </a:pPr>
            <a:endParaRPr lang="de-de" sz="2400" b="1"/>
          </a:p>
          <a:p>
            <a:pPr lvl="2" marL="1371600" indent="-457200">
              <a:buFontTx/>
              <a:buChar char="-"/>
              <a:defRPr lang="de-de"/>
            </a:pPr>
            <a:r>
              <a:rPr lang="de-de" sz="2400" b="1"/>
              <a:t>Johannes 21,22-23</a:t>
            </a:r>
            <a:endParaRPr lang="de-de" sz="2400" b="1"/>
          </a:p>
          <a:p>
            <a:pPr lvl="2" marL="1371600" indent="-457200">
              <a:buFontTx/>
              <a:buChar char="-"/>
              <a:defRPr lang="de-de"/>
            </a:pPr>
            <a:endParaRPr lang="de-de" sz="2400" b="1"/>
          </a:p>
          <a:p>
            <a:pPr lvl="2" marL="1371600" indent="-457200">
              <a:buFontTx/>
              <a:buChar char="-"/>
              <a:defRPr lang="de-de"/>
            </a:pPr>
            <a:r>
              <a:rPr lang="de-de" sz="2400" b="1"/>
              <a:t>Phil. 4,5</a:t>
            </a:r>
            <a:endParaRPr lang="de-de" sz="2400" b="1"/>
          </a:p>
          <a:p>
            <a:pPr lvl="2" marL="1371600" indent="-457200">
              <a:buFontTx/>
              <a:buChar char="-"/>
              <a:defRPr lang="de-de"/>
            </a:pPr>
            <a:endParaRPr lang="de-de" sz="2400" b="1"/>
          </a:p>
          <a:p>
            <a:pPr lvl="2" marL="1371600" indent="-457200">
              <a:buFontTx/>
              <a:buChar char="-"/>
              <a:defRPr lang="de-de"/>
            </a:pPr>
            <a:r>
              <a:rPr lang="de-de" sz="2400" b="1"/>
              <a:t>Offb. 1,1-3 und 22,20</a:t>
            </a:r>
            <a:endParaRPr lang="de-de" sz="2400" b="1"/>
          </a:p>
          <a:p>
            <a:pPr lvl="2" marL="1371600" indent="-457200">
              <a:buFontTx/>
              <a:buChar char="-"/>
              <a:defRPr lang="de-de"/>
            </a:pPr>
            <a:endParaRPr lang="de-de" sz="2400" b="1"/>
          </a:p>
          <a:p>
            <a:pPr lvl="2" marL="1371600" indent="-457200">
              <a:buFontTx/>
              <a:buChar char="-"/>
              <a:defRPr lang="de-de"/>
            </a:pPr>
            <a:r>
              <a:rPr lang="de-de" sz="2400" b="1"/>
              <a:t>1.Kor. 15,51ff iVm 2. Kor 5,4-5 (Paulus hatte durchaus die Hoffnung nicht zu sterben sondern überkleidet (entrückt) zu werden)</a:t>
            </a:r>
            <a:endParaRPr lang="de-de" sz="2400" b="1"/>
          </a:p>
          <a:p>
            <a:pPr lvl="2" marL="1371600" indent="-457200">
              <a:buFontTx/>
              <a:buChar char="-"/>
              <a:defRPr lang="de-de"/>
            </a:pPr>
            <a:endParaRPr lang="de-de" sz="2400" b="1"/>
          </a:p>
          <a:p>
            <a:pPr lvl="3" marL="1828800" indent="-457200">
              <a:buFontTx/>
              <a:buChar char="-"/>
              <a:defRPr lang="de-de"/>
            </a:pPr>
            <a:endParaRPr lang="de-de" sz="2400" b="1"/>
          </a:p>
          <a:p>
            <a:pPr lvl="3" marL="1828800" indent="-457200">
              <a:buFontTx/>
              <a:buChar char="-"/>
              <a:defRPr lang="de-de"/>
            </a:pPr>
            <a:endParaRPr lang="de-de" sz="2400" b="1"/>
          </a:p>
          <a:p>
            <a:pPr lvl="1">
              <a:defRPr lang="de-de"/>
            </a:pPr>
            <a:endParaRPr lang="de-de" b="1"/>
          </a:p>
          <a:p>
            <a:pPr lvl="1">
              <a:defRPr lang="de-de"/>
            </a:pPr>
            <a:endParaRPr lang="de-de" b="1"/>
          </a:p>
        </p:txBody>
      </p:sp>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Lst>
    <p:extLst>
      <p:ext uri="smNativeData">
        <pr:smNativeData xmlns:pr="smNativeData" xmlns="smNativeData" val="vOiCYAYAAAAFAAAAAAAAAAEAAAABAAAAAAAAAAAAAAAAAAAAAAAAAAkAAAADAAAAAQAAAAEAAAAAAAAAAAAAAAAAAAAAAAAADQAAAAUAAAABAAAAAQAAAAAAAAAAAAAAAAAAAAAAAAARAAAABwAAAAEAAAABAAAAAAAAAAAAAAAAAAAAAAAAABUAAAAJAAAAAQAAAAEAAAAAAAAAAAAAAAAAAAAAAAAAGQAAAAsAAAABAAAAAQAAAAAAAAAAAAAAAAAAAAAAAAA="/>
      </p:ext>
    </p:extLst>
  </p:timing>
</p:sld>
</file>

<file path=ppt/slides/slide1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CgoKC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DGr/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Was sagt die bibel?</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ECy//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FvD/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Neues Testament- Tatsache der Entrückung</a:t>
            </a:r>
            <a:endParaRPr lang="de-de" b="1" cap="all"/>
          </a:p>
          <a:p>
            <a:pPr lvl="1">
              <a:defRPr lang="de-de"/>
            </a:pPr>
            <a:endParaRPr lang="de-de" b="1"/>
          </a:p>
          <a:p>
            <a:pPr lvl="1" marL="914400" indent="-457200">
              <a:buFontTx/>
              <a:buChar char="-"/>
              <a:defRPr lang="de-de"/>
            </a:pPr>
            <a:endParaRPr lang="de-de" sz="2400" b="1"/>
          </a:p>
          <a:p>
            <a:pPr lvl="1" marL="914400" indent="-457200">
              <a:buFontTx/>
              <a:buChar char="-"/>
              <a:defRPr lang="de-de"/>
            </a:pPr>
            <a:r>
              <a:rPr lang="de-de" sz="2400" b="1"/>
              <a:t>1. Thes 4,13-18</a:t>
            </a:r>
            <a:endParaRPr lang="de-de" sz="2400" b="1"/>
          </a:p>
          <a:p>
            <a:pPr lvl="1" marL="914400" indent="-457200">
              <a:buFontTx/>
              <a:buChar char="-"/>
              <a:defRPr lang="de-de"/>
            </a:pPr>
            <a:endParaRPr lang="de-de" sz="2400" b="1"/>
          </a:p>
          <a:p>
            <a:pPr lvl="1" marL="914400" indent="-457200">
              <a:buFontTx/>
              <a:buChar char="-"/>
              <a:defRPr lang="de-de"/>
            </a:pPr>
            <a:r>
              <a:rPr lang="de-de" sz="2400" b="1"/>
              <a:t>1. Kor 15,51-53</a:t>
            </a:r>
            <a:endParaRPr lang="de-de" sz="2400" b="1"/>
          </a:p>
          <a:p>
            <a:pPr lvl="1" marL="914400" indent="-457200">
              <a:buFontTx/>
              <a:buChar char="-"/>
              <a:defRPr lang="de-de"/>
            </a:pPr>
            <a:endParaRPr lang="de-de" sz="2400" b="1"/>
          </a:p>
          <a:p>
            <a:pPr lvl="1" marL="914400" indent="-457200">
              <a:buFontTx/>
              <a:buChar char="-"/>
              <a:defRPr lang="de-de"/>
            </a:pPr>
            <a:r>
              <a:rPr lang="de-de" sz="2400" b="1"/>
              <a:t>Hebr. 10,25 + 2. Thes. 2,1 </a:t>
            </a:r>
            <a:endParaRPr lang="de-de" sz="2400" b="1"/>
          </a:p>
          <a:p>
            <a:pPr lvl="2" marL="1371600" indent="-457200">
              <a:buFontTx/>
              <a:buChar char="-"/>
              <a:defRPr lang="de-de"/>
            </a:pPr>
            <a:r>
              <a:rPr lang="de-de" sz="2400" b="1"/>
              <a:t>Episynagoge (!)</a:t>
            </a:r>
            <a:endParaRPr lang="de-de" sz="2400" b="1"/>
          </a:p>
          <a:p>
            <a:pPr lvl="1" marL="914400" indent="-457200">
              <a:buFontTx/>
              <a:buChar char="-"/>
              <a:defRPr lang="de-de"/>
            </a:pPr>
            <a:endParaRPr lang="de-de" sz="2400" b="1"/>
          </a:p>
          <a:p>
            <a:pPr lvl="1" marL="914400" indent="-457200">
              <a:buFontTx/>
              <a:buChar char="-"/>
              <a:defRPr lang="de-de"/>
            </a:pPr>
            <a:r>
              <a:rPr lang="de-de" sz="2400" b="1"/>
              <a:t>Joh. 14,1-3</a:t>
            </a:r>
            <a:endParaRPr lang="de-de" sz="2400" b="1"/>
          </a:p>
          <a:p>
            <a:pPr lvl="2" marL="1371600" indent="-457200">
              <a:buFontTx/>
              <a:buChar char="-"/>
              <a:defRPr lang="de-de"/>
            </a:pPr>
            <a:endParaRPr lang="de-de" sz="2400" b="1"/>
          </a:p>
          <a:p>
            <a:pPr lvl="2" marL="1371600" indent="-457200">
              <a:buFontTx/>
              <a:buChar char="-"/>
              <a:defRPr lang="de-de"/>
            </a:pPr>
            <a:endParaRPr lang="de-de" sz="2400" b="1"/>
          </a:p>
          <a:p>
            <a:pPr lvl="3" marL="1828800" indent="-457200">
              <a:buFontTx/>
              <a:buChar char="-"/>
              <a:defRPr lang="de-de"/>
            </a:pPr>
            <a:endParaRPr lang="de-de" sz="2400" b="1"/>
          </a:p>
          <a:p>
            <a:pPr lvl="3" marL="1828800" indent="-457200">
              <a:buFontTx/>
              <a:buChar char="-"/>
              <a:defRPr lang="de-de"/>
            </a:pPr>
            <a:endParaRPr lang="de-de" sz="2400" b="1"/>
          </a:p>
          <a:p>
            <a:pPr lvl="1">
              <a:defRPr lang="de-de"/>
            </a:pPr>
            <a:endParaRPr lang="de-de" b="1"/>
          </a:p>
          <a:p>
            <a:pPr lvl="1">
              <a:defRPr lang="de-de"/>
            </a:pPr>
            <a:endParaRPr lang="de-de" b="1"/>
          </a:p>
        </p:txBody>
      </p:sp>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Lst>
    <p:extLst>
      <p:ext uri="smNativeData">
        <pr:smNativeData xmlns:pr="smNativeData" xmlns="smNativeData" val="vOiCYAYAAAAFAAAAAAAAAAEAAAABAAAAAAAAAAAAAAAAAAAAAAAAAAkAAAADAAAAAQAAAAEAAAAAAAAAAAAAAAAAAAAAAAAADQAAAAUAAAABAAAAAQAAAAAAAAAAAAAAAAAAAAAAAAARAAAABwAAAAEAAAABAAAAAAAAAAAAAAAAAAAAAAAAABUAAAAIAAAAAQAAAAEAAAAAAAAAAAAAAAAAAAAAAAAAGQAAAAoAAAABAAAAAQAAAAAAAAAAAAAAAAAAAAAAAAA="/>
      </p:ext>
    </p:extLst>
  </p:timing>
</p:sld>
</file>

<file path=ppt/slides/slide1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B/f39/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CK1//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Was sagt die bibel?</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I3g//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CU2b/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Aussagen zum Zeitpunkt der Entrückung</a:t>
            </a:r>
            <a:endParaRPr lang="de-de" b="1" cap="all"/>
          </a:p>
          <a:p>
            <a:pPr lvl="1">
              <a:defRPr lang="de-de"/>
            </a:pPr>
            <a:endParaRPr lang="de-de" b="1"/>
          </a:p>
          <a:p>
            <a:pPr lvl="1" marL="914400" indent="-457200">
              <a:buFontTx/>
              <a:buChar char="-"/>
              <a:defRPr lang="de-de"/>
            </a:pPr>
            <a:endParaRPr lang="de-de" sz="2400" b="1"/>
          </a:p>
          <a:p>
            <a:pPr lvl="1" marL="914400" indent="-457200">
              <a:buFontTx/>
              <a:buChar char="-"/>
              <a:defRPr lang="de-de"/>
            </a:pPr>
            <a:r>
              <a:rPr lang="de-de" sz="2400" b="1"/>
              <a:t>1. Thes 1,1-10 / 5,1-10</a:t>
            </a:r>
            <a:endParaRPr lang="de-de" sz="2400" b="1"/>
          </a:p>
          <a:p>
            <a:pPr lvl="1">
              <a:defRPr lang="de-de"/>
            </a:pPr>
            <a:endParaRPr lang="de-de" sz="2400" b="1"/>
          </a:p>
          <a:p>
            <a:pPr lvl="1" marL="914400" indent="-457200">
              <a:buFontTx/>
              <a:buChar char="-"/>
              <a:defRPr lang="de-de"/>
            </a:pPr>
            <a:r>
              <a:rPr lang="de-de" sz="2400" b="1"/>
              <a:t>2. Thes. 2,1-7</a:t>
            </a:r>
            <a:endParaRPr lang="de-de" sz="2400" b="1"/>
          </a:p>
          <a:p>
            <a:pPr lvl="1" marL="914400" indent="-457200">
              <a:buFontTx/>
              <a:buChar char="-"/>
              <a:defRPr lang="de-de"/>
            </a:pPr>
            <a:endParaRPr lang="de-de" sz="2400" b="1"/>
          </a:p>
          <a:p>
            <a:pPr lvl="1" marL="914400" indent="-457200">
              <a:buFontTx/>
              <a:buChar char="-"/>
              <a:defRPr lang="de-de"/>
            </a:pPr>
            <a:r>
              <a:rPr lang="de-de" sz="2400" b="1"/>
              <a:t>Hier eindeutige Aussagen, dass die Entrückung vor dem Zorn, vor dem Tag des Herrn und vor dem Offenbarwerden des Antichristen erfolgen muss und damit vor der großen Trübsal</a:t>
            </a:r>
            <a:endParaRPr lang="de-de" sz="2400" b="1"/>
          </a:p>
          <a:p>
            <a:pPr lvl="1" marL="914400" indent="-457200">
              <a:buFontTx/>
              <a:buChar char="-"/>
              <a:defRPr lang="de-de"/>
            </a:pPr>
            <a:endParaRPr lang="de-de" sz="2400" b="1"/>
          </a:p>
          <a:p>
            <a:pPr lvl="1" marL="914400" indent="-457200">
              <a:buFontTx/>
              <a:buChar char="-"/>
              <a:defRPr lang="de-de"/>
            </a:pPr>
            <a:r>
              <a:rPr lang="de-de" sz="2400" b="1"/>
              <a:t>Deckt sich mit der Abfolge und den Aussagen von Offenb. 1,19 und 4,1 (!)</a:t>
            </a:r>
            <a:endParaRPr lang="de-de" sz="2400" b="1"/>
          </a:p>
          <a:p>
            <a:pPr lvl="2" marL="1371600" indent="-457200">
              <a:buFontTx/>
              <a:buChar char="-"/>
              <a:defRPr lang="de-de"/>
            </a:pPr>
            <a:endParaRPr lang="de-de" sz="2400" b="1"/>
          </a:p>
          <a:p>
            <a:pPr lvl="2" marL="1371600" indent="-457200">
              <a:buFontTx/>
              <a:buChar char="-"/>
              <a:defRPr lang="de-de"/>
            </a:pPr>
            <a:endParaRPr lang="de-de" sz="2400" b="1"/>
          </a:p>
          <a:p>
            <a:pPr lvl="3" marL="1828800" indent="-457200">
              <a:buFontTx/>
              <a:buChar char="-"/>
              <a:defRPr lang="de-de"/>
            </a:pPr>
            <a:endParaRPr lang="de-de" sz="2400" b="1"/>
          </a:p>
          <a:p>
            <a:pPr lvl="3" marL="1828800" indent="-457200">
              <a:buFontTx/>
              <a:buChar char="-"/>
              <a:defRPr lang="de-de"/>
            </a:pPr>
            <a:endParaRPr lang="de-de" sz="2400" b="1"/>
          </a:p>
          <a:p>
            <a:pPr lvl="1">
              <a:defRPr lang="de-de"/>
            </a:pPr>
            <a:endParaRPr lang="de-de" b="1"/>
          </a:p>
          <a:p>
            <a:pPr lvl="1">
              <a:defRPr lang="de-de"/>
            </a:pPr>
            <a:endParaRPr lang="de-de" b="1"/>
          </a:p>
        </p:txBody>
      </p:sp>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Lst>
    <p:extLst>
      <p:ext uri="smNativeData">
        <pr:smNativeData xmlns:pr="smNativeData" xmlns="smNativeData" val="vOiCYAUAAAAFAAAAAwAAAAEAAAABAAAAAAAAAAAAAAAAAAAAAAAAAAkAAAAAAAAAAQAAAAEAAAAAAAAAAAAAAAAAAAAAAAAADQAAAAUAAAABAAAAAQAAAAAAAAAAAAAAAAAAAAAAAAARAAAABwAAAAEAAAABAAAAAAAAAAAAAAAAAAAAAAAAABUAAAAJAAAAAQAAAAEAAAAAAAAAAAAAAAAAAAAAAAAA"/>
      </p:ext>
    </p:extLst>
  </p:timing>
</p:sld>
</file>

<file path=ppt/slides/slide1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CgoKC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HfT/v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Was sagt die bibel?</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Gv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E+5//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lnSpc>
                <a:spcPct val="70000"/>
              </a:lnSpc>
              <a:spcBef>
                <a:spcPts val="0"/>
              </a:spcBef>
              <a:buFontTx/>
              <a:buChar char="-"/>
              <a:defRPr lang="de-de" sz="2295" cap="all"/>
            </a:pPr>
            <a:r>
              <a:rPr lang="de-de" b="1" cap="all"/>
              <a:t>Weitere Hinweise auf die  Vorentrückung</a:t>
            </a:r>
            <a:endParaRPr lang="de-de" b="1" cap="all"/>
          </a:p>
          <a:p>
            <a:pPr lvl="1">
              <a:lnSpc>
                <a:spcPct val="80000"/>
              </a:lnSpc>
              <a:spcBef>
                <a:spcPts val="0"/>
              </a:spcBef>
              <a:defRPr lang="de-de" sz="1530"/>
            </a:pPr>
            <a:endParaRPr lang="de-de" b="1"/>
          </a:p>
          <a:p>
            <a:pPr lvl="1" marL="914400" indent="-457200">
              <a:lnSpc>
                <a:spcPct val="80000"/>
              </a:lnSpc>
              <a:spcBef>
                <a:spcPts val="0"/>
              </a:spcBef>
              <a:buFontTx/>
              <a:buChar char="-"/>
              <a:defRPr lang="de-de" sz="1530"/>
            </a:pPr>
            <a:endParaRPr lang="de-de" sz="2040" b="1"/>
          </a:p>
          <a:p>
            <a:pPr lvl="1" marL="914400" indent="-457200">
              <a:lnSpc>
                <a:spcPct val="80000"/>
              </a:lnSpc>
              <a:spcBef>
                <a:spcPts val="0"/>
              </a:spcBef>
              <a:buFontTx/>
              <a:buChar char="-"/>
              <a:defRPr lang="de-de" sz="1530"/>
            </a:pPr>
            <a:r>
              <a:rPr lang="de-de" sz="2040" b="1"/>
              <a:t>Ekklesia / Gemeinde</a:t>
            </a:r>
            <a:endParaRPr lang="de-de" sz="2040" b="1"/>
          </a:p>
          <a:p>
            <a:pPr lvl="2" marL="1371600" indent="-457200">
              <a:lnSpc>
                <a:spcPct val="80000"/>
              </a:lnSpc>
              <a:spcBef>
                <a:spcPts val="0"/>
              </a:spcBef>
              <a:buFontTx/>
              <a:buChar char="-"/>
              <a:defRPr lang="de-de" sz="1530"/>
            </a:pPr>
            <a:r>
              <a:rPr lang="de-de" sz="2040" b="1"/>
              <a:t>144 mal im NT erwähnt</a:t>
            </a:r>
            <a:endParaRPr lang="de-de" sz="2040" b="1"/>
          </a:p>
          <a:p>
            <a:pPr lvl="2" marL="1371600" indent="-457200">
              <a:lnSpc>
                <a:spcPct val="80000"/>
              </a:lnSpc>
              <a:spcBef>
                <a:spcPts val="0"/>
              </a:spcBef>
              <a:buFontTx/>
              <a:buChar char="-"/>
              <a:defRPr lang="de-de" sz="1530"/>
            </a:pPr>
            <a:r>
              <a:rPr lang="de-de" sz="2040" b="1"/>
              <a:t>20 mal in Offenbarung</a:t>
            </a:r>
            <a:endParaRPr lang="de-de" sz="2040" b="1"/>
          </a:p>
          <a:p>
            <a:pPr lvl="2" marL="1371600" indent="-457200">
              <a:lnSpc>
                <a:spcPct val="80000"/>
              </a:lnSpc>
              <a:spcBef>
                <a:spcPts val="0"/>
              </a:spcBef>
              <a:buFontTx/>
              <a:buChar char="-"/>
              <a:defRPr lang="de-de" sz="1530"/>
            </a:pPr>
            <a:r>
              <a:rPr lang="de-de" sz="2040" b="1"/>
              <a:t>19 mal in Kapitel 1-3</a:t>
            </a:r>
            <a:endParaRPr lang="de-de" sz="2040" b="1"/>
          </a:p>
          <a:p>
            <a:pPr lvl="2" marL="1371600" indent="-457200">
              <a:lnSpc>
                <a:spcPct val="80000"/>
              </a:lnSpc>
              <a:spcBef>
                <a:spcPts val="0"/>
              </a:spcBef>
              <a:buFontTx/>
              <a:buChar char="-"/>
              <a:defRPr lang="de-de" sz="1530"/>
            </a:pPr>
            <a:r>
              <a:rPr lang="de-de" sz="2040" b="1"/>
              <a:t>Dann erst wieder in Kapitel 22,16</a:t>
            </a:r>
            <a:endParaRPr lang="de-de" sz="2040" b="1"/>
          </a:p>
          <a:p>
            <a:pPr lvl="1">
              <a:lnSpc>
                <a:spcPct val="80000"/>
              </a:lnSpc>
              <a:spcBef>
                <a:spcPts val="0"/>
              </a:spcBef>
              <a:defRPr lang="de-de" sz="1530"/>
            </a:pPr>
            <a:endParaRPr lang="de-de" sz="2040" b="1"/>
          </a:p>
          <a:p>
            <a:pPr lvl="1" marL="914400" indent="-457200">
              <a:lnSpc>
                <a:spcPct val="80000"/>
              </a:lnSpc>
              <a:spcBef>
                <a:spcPts val="0"/>
              </a:spcBef>
              <a:buFontTx/>
              <a:buChar char="-"/>
              <a:defRPr lang="de-de" sz="1530"/>
            </a:pPr>
            <a:r>
              <a:rPr lang="de-de" sz="2040" b="1"/>
              <a:t>Offenb. 3,10</a:t>
            </a:r>
            <a:endParaRPr lang="de-de" sz="2040" b="1"/>
          </a:p>
          <a:p>
            <a:pPr lvl="2" marL="1371600" indent="-457200">
              <a:lnSpc>
                <a:spcPct val="80000"/>
              </a:lnSpc>
              <a:spcBef>
                <a:spcPts val="0"/>
              </a:spcBef>
              <a:buFontTx/>
              <a:buChar char="-"/>
              <a:defRPr lang="de-de" sz="1530"/>
            </a:pPr>
            <a:r>
              <a:rPr lang="de-de" sz="2040" b="1"/>
              <a:t>Tereo ek…</a:t>
            </a:r>
            <a:endParaRPr lang="de-de" sz="2040" b="1"/>
          </a:p>
          <a:p>
            <a:pPr lvl="2" marL="1371600" indent="-457200">
              <a:lnSpc>
                <a:spcPct val="80000"/>
              </a:lnSpc>
              <a:spcBef>
                <a:spcPts val="0"/>
              </a:spcBef>
              <a:buFontTx/>
              <a:buChar char="-"/>
              <a:defRPr lang="de-de" sz="1530"/>
            </a:pPr>
            <a:r>
              <a:rPr lang="de-de" sz="2040" b="1"/>
              <a:t>Bewahren vor… </a:t>
            </a:r>
            <a:endParaRPr lang="de-de" sz="2040" b="1"/>
          </a:p>
          <a:p>
            <a:pPr lvl="3" marL="1828800" indent="-457200">
              <a:lnSpc>
                <a:spcPct val="80000"/>
              </a:lnSpc>
              <a:spcBef>
                <a:spcPts val="0"/>
              </a:spcBef>
              <a:buFontTx/>
              <a:buChar char="-"/>
              <a:defRPr lang="de-de" sz="1530"/>
            </a:pPr>
            <a:r>
              <a:rPr lang="de-de" sz="2040" b="1"/>
              <a:t>Nicht aus</a:t>
            </a:r>
            <a:endParaRPr lang="de-de" sz="2040" b="1"/>
          </a:p>
          <a:p>
            <a:pPr lvl="3" marL="1828800" indent="-457200">
              <a:lnSpc>
                <a:spcPct val="80000"/>
              </a:lnSpc>
              <a:spcBef>
                <a:spcPts val="0"/>
              </a:spcBef>
              <a:buFontTx/>
              <a:buChar char="-"/>
              <a:defRPr lang="de-de" sz="1530"/>
            </a:pPr>
            <a:r>
              <a:rPr lang="de-de" sz="2040" b="1"/>
              <a:t>Sonst müsste es heißen retten aus / nicht bewahren</a:t>
            </a:r>
            <a:endParaRPr lang="de-de" sz="2040" b="1"/>
          </a:p>
          <a:p>
            <a:pPr lvl="1" marL="914400" indent="-457200">
              <a:lnSpc>
                <a:spcPct val="80000"/>
              </a:lnSpc>
              <a:spcBef>
                <a:spcPts val="0"/>
              </a:spcBef>
              <a:buFontTx/>
              <a:buChar char="-"/>
              <a:defRPr lang="de-de" sz="1530"/>
            </a:pPr>
            <a:endParaRPr lang="de-de" sz="2040" b="1"/>
          </a:p>
          <a:p>
            <a:pPr lvl="1" marL="914400" indent="-457200">
              <a:lnSpc>
                <a:spcPct val="80000"/>
              </a:lnSpc>
              <a:spcBef>
                <a:spcPts val="0"/>
              </a:spcBef>
              <a:buFontTx/>
              <a:buChar char="-"/>
              <a:defRPr lang="de-de" sz="1530"/>
            </a:pPr>
            <a:r>
              <a:rPr lang="de-de" sz="2040" b="1"/>
              <a:t>Offenb. 4,4</a:t>
            </a:r>
            <a:endParaRPr lang="de-de" sz="2040" b="1"/>
          </a:p>
          <a:p>
            <a:pPr lvl="2" marL="1371600" indent="-457200">
              <a:lnSpc>
                <a:spcPct val="80000"/>
              </a:lnSpc>
              <a:spcBef>
                <a:spcPts val="0"/>
              </a:spcBef>
              <a:buFontTx/>
              <a:buChar char="-"/>
              <a:defRPr lang="de-de" sz="1530"/>
            </a:pPr>
            <a:r>
              <a:rPr lang="de-de" sz="2040" b="1"/>
              <a:t>die 24 Ältesten tragen Merkmale der Gemeinde</a:t>
            </a:r>
            <a:endParaRPr lang="de-de" sz="2040" b="1"/>
          </a:p>
          <a:p>
            <a:pPr lvl="1" marL="914400" indent="-457200">
              <a:lnSpc>
                <a:spcPct val="80000"/>
              </a:lnSpc>
              <a:spcBef>
                <a:spcPts val="0"/>
              </a:spcBef>
              <a:buFontTx/>
              <a:buChar char="-"/>
              <a:defRPr lang="de-de" sz="1530"/>
            </a:pPr>
            <a:endParaRPr lang="de-de" sz="2040" b="1"/>
          </a:p>
          <a:p>
            <a:pPr lvl="1" marL="914400" indent="-457200">
              <a:lnSpc>
                <a:spcPct val="80000"/>
              </a:lnSpc>
              <a:spcBef>
                <a:spcPts val="0"/>
              </a:spcBef>
              <a:buFontTx/>
              <a:buChar char="-"/>
              <a:defRPr lang="de-de" sz="1530"/>
            </a:pPr>
            <a:r>
              <a:rPr lang="de-de" sz="2040" b="1"/>
              <a:t>Offenb. 5 und 7</a:t>
            </a:r>
            <a:endParaRPr lang="de-de" sz="2040" b="1"/>
          </a:p>
          <a:p>
            <a:pPr lvl="2" marL="1371600" indent="-457200">
              <a:lnSpc>
                <a:spcPct val="80000"/>
              </a:lnSpc>
              <a:spcBef>
                <a:spcPts val="0"/>
              </a:spcBef>
              <a:buFontTx/>
              <a:buChar char="-"/>
              <a:defRPr lang="de-de" sz="1530"/>
            </a:pPr>
            <a:r>
              <a:rPr lang="de-de" sz="2040" b="1"/>
              <a:t>Merkmale der Gruppen passen nicht zur Gemeinde</a:t>
            </a:r>
            <a:endParaRPr lang="de-de" sz="2040" b="1"/>
          </a:p>
          <a:p>
            <a:pPr lvl="2" marL="1371600" indent="-457200">
              <a:lnSpc>
                <a:spcPct val="80000"/>
              </a:lnSpc>
              <a:spcBef>
                <a:spcPts val="0"/>
              </a:spcBef>
              <a:buFontTx/>
              <a:buChar char="-"/>
              <a:defRPr lang="de-de" sz="1530"/>
            </a:pPr>
            <a:r>
              <a:rPr lang="de-de" sz="2040" b="1"/>
              <a:t>Versiegelung der 144.000 durch Engel an der Stirn (während nun ja durch Geist Gottes am Herzen versiegelt wird) zeigt ebenfalls neues  Zeitalter an</a:t>
            </a:r>
            <a:endParaRPr lang="de-de" sz="2040" b="1"/>
          </a:p>
          <a:p>
            <a:pPr lvl="2" marL="1371600" indent="-457200">
              <a:lnSpc>
                <a:spcPct val="80000"/>
              </a:lnSpc>
              <a:spcBef>
                <a:spcPts val="0"/>
              </a:spcBef>
              <a:buFontTx/>
              <a:buChar char="-"/>
              <a:defRPr lang="de-de" sz="1530"/>
            </a:pPr>
            <a:endParaRPr lang="de-de" sz="2040" b="1"/>
          </a:p>
          <a:p>
            <a:pPr lvl="2" marL="1371600" indent="-457200">
              <a:lnSpc>
                <a:spcPct val="80000"/>
              </a:lnSpc>
              <a:spcBef>
                <a:spcPts val="0"/>
              </a:spcBef>
              <a:buFontTx/>
              <a:buChar char="-"/>
              <a:defRPr lang="de-de" sz="1530"/>
            </a:pPr>
            <a:endParaRPr lang="de-de" sz="2040" b="1"/>
          </a:p>
          <a:p>
            <a:pPr lvl="3" marL="1828800" indent="-457200">
              <a:lnSpc>
                <a:spcPct val="80000"/>
              </a:lnSpc>
              <a:spcBef>
                <a:spcPts val="0"/>
              </a:spcBef>
              <a:buFontTx/>
              <a:buChar char="-"/>
              <a:defRPr lang="de-de" sz="1530"/>
            </a:pPr>
            <a:endParaRPr lang="de-de" sz="2040" b="1"/>
          </a:p>
          <a:p>
            <a:pPr lvl="3" marL="1828800" indent="-457200">
              <a:lnSpc>
                <a:spcPct val="80000"/>
              </a:lnSpc>
              <a:spcBef>
                <a:spcPts val="0"/>
              </a:spcBef>
              <a:buFontTx/>
              <a:buChar char="-"/>
              <a:defRPr lang="de-de" sz="1530"/>
            </a:pPr>
            <a:endParaRPr lang="de-de" sz="2040" b="1"/>
          </a:p>
          <a:p>
            <a:pPr lvl="1">
              <a:lnSpc>
                <a:spcPct val="80000"/>
              </a:lnSpc>
              <a:spcBef>
                <a:spcPts val="0"/>
              </a:spcBef>
              <a:defRPr lang="de-de" sz="1530"/>
            </a:pPr>
            <a:endParaRPr lang="de-de" b="1"/>
          </a:p>
          <a:p>
            <a:pPr lvl="1">
              <a:lnSpc>
                <a:spcPct val="80000"/>
              </a:lnSpc>
              <a:spcBef>
                <a:spcPts val="0"/>
              </a:spcBef>
              <a:defRPr lang="de-de" sz="1530"/>
            </a:pPr>
            <a:endParaRPr lang="de-de" b="1"/>
          </a:p>
        </p:txBody>
      </p:sp>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8"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9"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0"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1"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2"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3"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4" nodeType="clickEffect">
                                  <p:stCondLst>
                                    <p:cond delay="0"/>
                                  </p:stCondLst>
                                  <p:childTnLst>
                                    <p:set>
                                      <p:cBhvr>
                                        <p:cTn id="6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5" nodeType="clickEffect">
                                  <p:stCondLst>
                                    <p:cond delay="0"/>
                                  </p:stCondLst>
                                  <p:childTnLst>
                                    <p:set>
                                      <p:cBhvr>
                                        <p:cTn id="66"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5" grpId="6" animBg="1" advAuto="0"/>
      <p:bldP spid="5" grpId="7" animBg="1" advAuto="0"/>
      <p:bldP spid="5" grpId="8" animBg="1" advAuto="0"/>
      <p:bldP spid="5" grpId="9" animBg="1" advAuto="0"/>
      <p:bldP spid="5" grpId="10" animBg="1" advAuto="0"/>
      <p:bldP spid="5" grpId="11" animBg="1" advAuto="0"/>
      <p:bldP spid="5" grpId="12" animBg="1" advAuto="0"/>
      <p:bldP spid="5" grpId="13" animBg="1" advAuto="0"/>
      <p:bldP spid="5" grpId="14" animBg="1" advAuto="0"/>
      <p:bldP spid="5" grpId="15" animBg="1" advAuto="0"/>
    </p:bldLst>
    <p:extLst>
      <p:ext uri="smNativeData">
        <pr:smNativeData xmlns:pr="smNativeData" xmlns="smNativeData" val="vOiCYBAAAAAFAAAAAAAAAAEAAAABAAAAAAAAAAAAAAAAAAAAAAAAAAkAAAADAAAAAQAAAAEAAAAAAAAAAAAAAAAAAAAAAAAADQAAAAQAAAABAAAAAQAAAAAAAAAAAAAAAAAAAAAAAAARAAAABQAAAAEAAAABAAAAAAAAAAAAAAAAAAAAAAAAABUAAAAGAAAAAQAAAAEAAAAAAAAAAAAAAAAAAAAAAAAAGQAAAAcAAAABAAAAAQAAAAAAAAAAAAAAAAAAAAAAAAAdAAAACQAAAAEAAAABAAAAAAAAAAAAAAAAAAAAAAAAACEAAAAKAAAAAQAAAAEAAAAAAAAAAAAAAAAAAAAAAAAAJQAAAAsAAAABAAAAAQAAAAAAAAAAAAAAAAAAAAAAAAApAAAADAAAAAEAAAABAAAAAAAAAAAAAAAAAAAAAAAAAC0AAAANAAAAAQAAAAEAAAAAAAAAAAAAAAAAAAAAAAAAMQAAAA8AAAABAAAAAQAAAAAAAAAAAAAAAAAAAAAAAAA1AAAAEAAAAAEAAAABAAAAAAAAAAAAAAAAAAAAAAAAADkAAAASAAAAAQAAAAEAAAAAAAAAAAAAAAAAAAAAAAAAPQAAABMAAAABAAAAAQAAAAAAAAAAAAAAAAAAAAAAAABBAAAAFAAAAAEAAAABAAAAAAAAAAAAAAAAAAAAAAAAAA=="/>
      </p:ext>
    </p:ext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L8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J/f38A6+vr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ein thema mit viel verwirrung</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Ko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B/f38A6+vr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A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6+vr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Viele unterschiedliche Meinungen vorhanden</a:t>
            </a:r>
            <a:endParaRPr lang="de-de" b="1" cap="all"/>
          </a:p>
          <a:p>
            <a:pPr lvl="1" marL="914400" indent="-457200">
              <a:buFontTx/>
              <a:buChar char="-"/>
              <a:defRPr lang="de-de"/>
            </a:pPr>
            <a:endParaRPr lang="de-de" sz="2400" b="1"/>
          </a:p>
          <a:p>
            <a:pPr lvl="1" marL="914400" indent="-457200">
              <a:buFontTx/>
              <a:buChar char="-"/>
              <a:defRPr lang="de-de"/>
            </a:pPr>
            <a:r>
              <a:rPr lang="de-de" sz="2400" b="1"/>
              <a:t>Keine Entrückung</a:t>
            </a:r>
            <a:endParaRPr lang="de-de" sz="2400" b="1"/>
          </a:p>
          <a:p>
            <a:pPr lvl="1" marL="914400" indent="-457200">
              <a:buFontTx/>
              <a:buChar char="-"/>
              <a:defRPr lang="de-de"/>
            </a:pPr>
            <a:endParaRPr lang="de-de" sz="2400" b="1"/>
          </a:p>
          <a:p>
            <a:pPr lvl="1" marL="914400" indent="-457200">
              <a:buFontTx/>
              <a:buChar char="-"/>
              <a:defRPr lang="de-de"/>
            </a:pPr>
            <a:r>
              <a:rPr lang="de-de" sz="2400" b="1"/>
              <a:t>Nachrentrückung</a:t>
            </a:r>
            <a:endParaRPr lang="de-de" sz="2400" b="1"/>
          </a:p>
          <a:p>
            <a:pPr lvl="1">
              <a:defRPr lang="de-de"/>
            </a:pPr>
            <a:endParaRPr lang="de-de" sz="2400" b="1"/>
          </a:p>
          <a:p>
            <a:pPr lvl="1" marL="914400" indent="-457200">
              <a:buFontTx/>
              <a:buChar char="-"/>
              <a:defRPr lang="de-de"/>
            </a:pPr>
            <a:r>
              <a:rPr lang="de-de" sz="2400" b="1"/>
              <a:t>Teilentrückung</a:t>
            </a:r>
            <a:endParaRPr lang="de-de" sz="2400" b="1"/>
          </a:p>
          <a:p>
            <a:pPr lvl="1" marL="914400" indent="-457200">
              <a:buFontTx/>
              <a:buChar char="-"/>
              <a:defRPr lang="de-de"/>
            </a:pPr>
            <a:endParaRPr lang="de-de" sz="2400" b="1"/>
          </a:p>
          <a:p>
            <a:pPr lvl="1" marL="914400" indent="-457200">
              <a:buFontTx/>
              <a:buChar char="-"/>
              <a:defRPr lang="de-de"/>
            </a:pPr>
            <a:r>
              <a:rPr lang="de-de" sz="2400" b="1"/>
              <a:t>Entrückung vor dem Zorn</a:t>
            </a:r>
            <a:endParaRPr lang="de-de" sz="2400" b="1"/>
          </a:p>
          <a:p>
            <a:pPr lvl="1" marL="914400" indent="-457200">
              <a:buFontTx/>
              <a:buChar char="-"/>
              <a:defRPr lang="de-de"/>
            </a:pPr>
            <a:endParaRPr lang="de-de" sz="2400" b="1"/>
          </a:p>
          <a:p>
            <a:pPr lvl="1" marL="914400" indent="-457200">
              <a:buFontTx/>
              <a:buChar char="-"/>
              <a:defRPr lang="de-de"/>
            </a:pPr>
            <a:r>
              <a:rPr lang="de-de" sz="2400" b="1"/>
              <a:t>Vorentrückung</a:t>
            </a:r>
            <a:endParaRPr lang="de-de" sz="2400" b="1"/>
          </a:p>
          <a:p>
            <a:pPr lvl="1">
              <a:defRPr lang="de-de"/>
            </a:pPr>
            <a:endParaRPr lang="de-de" b="1"/>
          </a:p>
        </p:txBody>
      </p:sp>
      <p:pic>
        <p:nvPicPr>
          <p:cNvPr id="6" name="Grafik 21"/>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GAxAABQCQAAAEsAACoqAAAQAAAAJgAAAAgAAAD//////////zAAAAAUAAAAAAAAAAAA//8AAAEAAAD//wAAAQA="/>
              </a:ext>
            </a:extLst>
          </p:cNvPicPr>
          <p:nvPr/>
        </p:nvPicPr>
        <p:blipFill>
          <a:blip r:embed="rId3"/>
          <a:stretch>
            <a:fillRect/>
          </a:stretch>
        </p:blipFill>
        <p:spPr>
          <a:xfrm>
            <a:off x="8026400" y="1513840"/>
            <a:ext cx="4165600" cy="5340350"/>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heel(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3"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4"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5" nodeType="click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6" grpId="0" animBg="1" advAuto="0"/>
    </p:bldLst>
    <p:extLst>
      <p:ext uri="smNativeData">
        <pr:smNativeData xmlns:pr="smNativeData" xmlns="smNativeData" val="vOiCYAcAAAAFAAAAAAAAAAEAAAABAAAAAAAAAAAAAAAAAAAAAAAAAAcAAAD9////AQAAABUAAAABAAAAAAAAAAAAAAAAAAAADAAAAAIAAAABAAAAAQAAAAAAAAAAAAAAAAAAAAAAAAAQAAAABAAAAAEAAAABAAAAAAAAAAAAAAAAAAAAAAAAABQAAAAGAAAAAQAAAAEAAAAAAAAAAAAAAAAAAAAAAAAAGAAAAAgAAAABAAAAAQAAAAAAAAAAAAAAAAAAAAAAAAAcAAAACgAAAAEAAAABAAAAAAAAAAAAAAAAAAAAAAAAAA=="/>
      </p:ext>
    </p:ext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CAA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G8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J/f38A6+vr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ein thema mit viel verwirrung</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JA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B/f38A6+vr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LYf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6+vr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Warum soviel verwirrung um dieses thema?</a:t>
            </a:r>
            <a:endParaRPr lang="de-de" b="1" cap="all"/>
          </a:p>
          <a:p>
            <a:pPr lvl="1" marL="914400" indent="-457200">
              <a:buFontTx/>
              <a:buChar char="-"/>
              <a:defRPr lang="de-de"/>
            </a:pPr>
            <a:endParaRPr lang="de-de" sz="2400" b="1"/>
          </a:p>
          <a:p>
            <a:pPr lvl="1" marL="914400" indent="-457200">
              <a:buFontTx/>
              <a:buChar char="-"/>
              <a:defRPr lang="de-de"/>
            </a:pPr>
            <a:r>
              <a:rPr lang="de-de" sz="2400" b="1"/>
              <a:t>Es gibt zu manchen dieser Fragen nicht die eine Kardinalsstelle</a:t>
            </a:r>
            <a:endParaRPr lang="de-de" sz="2400" b="1"/>
          </a:p>
          <a:p>
            <a:pPr lvl="2" marL="1371600" indent="-457200">
              <a:buFontTx/>
              <a:buChar char="-"/>
              <a:defRPr lang="de-de"/>
            </a:pPr>
            <a:r>
              <a:rPr lang="de-de" sz="2400" b="1"/>
              <a:t>Und doch gibt es klare biblische Aussagen</a:t>
            </a:r>
            <a:endParaRPr lang="de-de" sz="2400" b="1"/>
          </a:p>
          <a:p>
            <a:pPr lvl="1" marL="914400" indent="-457200">
              <a:buFontTx/>
              <a:buChar char="-"/>
              <a:defRPr lang="de-de"/>
            </a:pPr>
            <a:endParaRPr lang="de-de" sz="2400" b="1"/>
          </a:p>
          <a:p>
            <a:pPr lvl="1" marL="914400" indent="-457200">
              <a:buFontTx/>
              <a:buChar char="-"/>
              <a:defRPr lang="de-de"/>
            </a:pPr>
            <a:r>
              <a:rPr lang="de-de" sz="2400" b="1"/>
              <a:t>Außerdem: Geschichte der Entrückung wichtig</a:t>
            </a:r>
            <a:endParaRPr lang="de-de" b="1"/>
          </a:p>
        </p:txBody>
      </p:sp>
      <p:pic>
        <p:nvPicPr>
          <p:cNvPr id="6" name="Grafik 21"/>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Mk4AADWEgAAAEsAADAqAAAQAAAAJgAAAAgAAAD//////////zAAAAAUAAAAAAAAAAAA//8AAAEAAAD//wAAAQA="/>
              </a:ext>
            </a:extLst>
          </p:cNvPicPr>
          <p:nvPr/>
        </p:nvPicPr>
        <p:blipFill>
          <a:blip r:embed="rId3"/>
          <a:stretch>
            <a:fillRect/>
          </a:stretch>
        </p:blipFill>
        <p:spPr>
          <a:xfrm>
            <a:off x="9230995" y="3061970"/>
            <a:ext cx="2961005" cy="3796030"/>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Lst>
    <p:extLst>
      <p:ext uri="smNativeData">
        <pr:smNativeData xmlns:pr="smNativeData" xmlns="smNativeData" val="vOiCYAQAAAAFAAAAAAAAAAEAAAABAAAAAAAAAAAAAAAAAAAAAAAAAAkAAAACAAAAAQAAAAEAAAAAAAAAAAAAAAAAAAAAAAAADQAAAAMAAAABAAAAAQAAAAAAAAAAAAAAAAAAAAAAAAARAAAABQAAAAEAAAABAAAAAAAAAAAAAAAAAAAAAAAAAA=="/>
      </p:ext>
    </p:ext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NYf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J/f38A6+vr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die Geschichte ihrer Lehre</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IQ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B/f38A6+vr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A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6+vr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Frühe Kirche</a:t>
            </a:r>
            <a:endParaRPr lang="de-de" b="1" cap="all"/>
          </a:p>
          <a:p>
            <a:pPr lvl="1" marL="914400" indent="-457200">
              <a:buFontTx/>
              <a:buChar char="-"/>
              <a:defRPr lang="de-de"/>
            </a:pPr>
            <a:r>
              <a:rPr lang="de-de" sz="2400" b="1"/>
              <a:t>Äußerungen über das nahe Bevorstehen der Wiederkunft Christi</a:t>
            </a:r>
            <a:endParaRPr lang="de-de" sz="2400" b="1"/>
          </a:p>
          <a:p>
            <a:pPr lvl="2" marL="1371600" indent="-457200">
              <a:buFontTx/>
              <a:buChar char="-"/>
              <a:defRPr lang="de-de"/>
            </a:pPr>
            <a:r>
              <a:rPr lang="de-de" sz="2400" b="1"/>
              <a:t>Klemens von Rom (35 – 99 n.Chr.)</a:t>
            </a:r>
            <a:endParaRPr lang="de-de" sz="2400" b="1"/>
          </a:p>
          <a:p>
            <a:pPr lvl="2" marL="1371600" indent="-457200">
              <a:buFontTx/>
              <a:buChar char="-"/>
              <a:defRPr lang="de-de"/>
            </a:pPr>
            <a:r>
              <a:rPr lang="de-de" sz="2400" b="1"/>
              <a:t>Ignatius von Antiochien (ca. bis 110 n.Chr.)</a:t>
            </a:r>
            <a:endParaRPr lang="de-de" sz="2400" b="1"/>
          </a:p>
          <a:p>
            <a:pPr lvl="2" marL="1371600" indent="-457200">
              <a:buFontTx/>
              <a:buChar char="-"/>
              <a:defRPr lang="de-de"/>
            </a:pPr>
            <a:r>
              <a:rPr lang="de-de" sz="2400" b="1"/>
              <a:t>Didache (1tes Jhd nach Christus)</a:t>
            </a:r>
            <a:endParaRPr lang="de-de" sz="2400" b="1"/>
          </a:p>
          <a:p>
            <a:pPr lvl="2" marL="1371600" indent="-457200">
              <a:buFontTx/>
              <a:buChar char="-"/>
              <a:defRPr lang="de-de"/>
            </a:pPr>
            <a:r>
              <a:rPr lang="de-de" sz="2400" b="1"/>
              <a:t>Hirte des Hermas (ca. 150 n.Chr.)</a:t>
            </a:r>
            <a:endParaRPr lang="de-de" sz="2400" b="1"/>
          </a:p>
          <a:p>
            <a:pPr lvl="1">
              <a:defRPr lang="de-de"/>
            </a:pPr>
            <a:endParaRPr lang="de-de" b="1"/>
          </a:p>
          <a:p>
            <a:pPr lvl="1">
              <a:defRPr lang="de-de"/>
            </a:pPr>
            <a:endParaRPr lang="de-de" b="1"/>
          </a:p>
        </p:txBody>
      </p:sp>
      <p:pic>
        <p:nvPicPr>
          <p:cNvPr id="6" name="Grafik 8"/>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hHRwX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P8CAAAYFQAAsxAAAD0mAAAQAAAAJgAAAAgAAAD//////////zAAAAAUAAAAAAAAAAAA//8AAAEAAAD//wAAAQA="/>
              </a:ext>
            </a:extLst>
          </p:cNvPicPr>
          <p:nvPr/>
        </p:nvPicPr>
        <p:blipFill>
          <a:blip r:embed="rId3"/>
          <a:stretch>
            <a:fillRect/>
          </a:stretch>
        </p:blipFill>
        <p:spPr>
          <a:xfrm>
            <a:off x="487045" y="3429000"/>
            <a:ext cx="2227580" cy="2787015"/>
          </a:xfrm>
          <a:prstGeom prst="rect">
            <a:avLst/>
          </a:prstGeom>
          <a:noFill/>
          <a:ln>
            <a:noFill/>
          </a:ln>
          <a:effectLst/>
        </p:spPr>
      </p:pic>
      <p:pic>
        <p:nvPicPr>
          <p:cNvPr id="7" name="Grafik 10"/>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H0SAADZFAAAhx4AAP4lAAAQAAAAJgAAAAgAAAD//////////zAAAAAUAAAAAAAAAAAA//8AAAEAAAD//wAAAQA="/>
              </a:ext>
            </a:extLst>
          </p:cNvPicPr>
          <p:nvPr/>
        </p:nvPicPr>
        <p:blipFill>
          <a:blip r:embed="rId4"/>
          <a:stretch>
            <a:fillRect/>
          </a:stretch>
        </p:blipFill>
        <p:spPr>
          <a:xfrm>
            <a:off x="3005455" y="3388995"/>
            <a:ext cx="1957070" cy="2787015"/>
          </a:xfrm>
          <a:prstGeom prst="rect">
            <a:avLst/>
          </a:prstGeom>
          <a:noFill/>
          <a:ln>
            <a:noFill/>
          </a:ln>
          <a:effectLst/>
        </p:spPr>
      </p:pic>
      <p:pic>
        <p:nvPicPr>
          <p:cNvPr id="8" name="Grafik 12"/>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K8gAAAYFQAAdC8AAD0mAAAQAAAAJgAAAAgAAAD//////////zAAAAAUAAAAAAAAAAAA//8AAAEAAAD//wAAAQA="/>
              </a:ext>
            </a:extLst>
          </p:cNvPicPr>
          <p:nvPr/>
        </p:nvPicPr>
        <p:blipFill>
          <a:blip r:embed="rId5"/>
          <a:stretch>
            <a:fillRect/>
          </a:stretch>
        </p:blipFill>
        <p:spPr>
          <a:xfrm>
            <a:off x="5313045" y="3429000"/>
            <a:ext cx="2400935" cy="2787015"/>
          </a:xfrm>
          <a:prstGeom prst="rect">
            <a:avLst/>
          </a:prstGeom>
          <a:noFill/>
          <a:ln>
            <a:noFill/>
          </a:ln>
          <a:effectLst/>
        </p:spPr>
      </p:pic>
      <p:pic>
        <p:nvPicPr>
          <p:cNvPr id="9" name="Grafik 14"/>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JwxAAAYFQAAlUkAAEcmAAAQAAAAJgAAAAgAAAD//////////zAAAAAUAAAAAAAAAAAA//8AAAEAAAD//wAAAQA="/>
              </a:ext>
            </a:extLst>
          </p:cNvPicPr>
          <p:nvPr/>
        </p:nvPicPr>
        <p:blipFill>
          <a:blip r:embed="rId6"/>
          <a:stretch>
            <a:fillRect/>
          </a:stretch>
        </p:blipFill>
        <p:spPr>
          <a:xfrm>
            <a:off x="8064500" y="3429000"/>
            <a:ext cx="3896995" cy="2793365"/>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3"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5"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childTnLst>
                                </p:cTn>
                              </p:par>
                              <p:par>
                                <p:cTn id="36" presetID="21"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6" grpId="0" animBg="1" advAuto="0"/>
      <p:bldP spid="7" grpId="0" animBg="1" advAuto="0"/>
      <p:bldP spid="8" grpId="0" animBg="1" advAuto="0"/>
      <p:bldP spid="9" grpId="0" animBg="1" advAuto="0"/>
    </p:bldLst>
    <p:extLst>
      <p:ext uri="smNativeData">
        <pr:smNativeData xmlns:pr="smNativeData" xmlns="smNativeData" val="vOiCYAoAAAAFAAAAAAAAAAEAAAABAAAAAAAAAAAAAAAAAAAAAAAAAAkAAAABAAAAAQAAAAEAAAAAAAAAAAAAAAAAAAAAAAAADQAAAAIAAAABAAAAAQAAAAAAAAAAAAAAAAAAAAAAAAAPAAAA/f///wEAAAAVAAAAAQAAAAAAAAAAAAAAAAAAABQAAAADAAAAAQAAAAEAAAAAAAAAAAAAAAAAAAAAAAAAFgAAAP3///8BAAAAFQAAAAEAAAAAAAAAAAAAAAAAAAAbAAAABAAAAAEAAAABAAAAAAAAAAAAAAAAAAAAAAAAAB0AAAD9////AQAAABUAAAABAAAAAAAAAAAAAAAAAAAAIgAAAAUAAAABAAAAAQAAAAAAAAAAAAAAAAAAAAAAAAAkAAAA/f///wEAAAAVAAAAAQAAAAAAAAAAAAAAAAAAAA=="/>
      </p:ext>
    </p:ext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T9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J/f38A6+vr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die Geschichte ihrer Lehre</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BQ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7YQoBf///wEAAAAAAAAAAAAAAAAAAAAAAAAAAAAAAAAAAAAAAAAAAAAAAAB/f38A6+vr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r9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6+vr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Ephraem der Syrer</a:t>
            </a:r>
            <a:endParaRPr lang="de-de" b="1" cap="all"/>
          </a:p>
          <a:p>
            <a:pPr lvl="1" marL="914400" indent="-457200">
              <a:buFontTx/>
              <a:buChar char="-"/>
              <a:defRPr lang="de-de"/>
            </a:pPr>
            <a:r>
              <a:rPr lang="de-de" sz="2400" b="1"/>
              <a:t>Predigt über die letzten Tage, über den Antichristen und das Ende der Welt (4tes Jhd)</a:t>
            </a:r>
            <a:endParaRPr lang="de-de" sz="2400" b="1"/>
          </a:p>
          <a:p>
            <a:pPr lvl="1" marL="914400" indent="-457200">
              <a:buFontTx/>
              <a:buChar char="-"/>
              <a:defRPr lang="de-de"/>
            </a:pPr>
            <a:endParaRPr lang="de-de" sz="2400" b="1"/>
          </a:p>
          <a:p>
            <a:pPr lvl="1" marL="914400" indent="-457200">
              <a:buFontTx/>
              <a:buChar char="-"/>
              <a:defRPr lang="de-de"/>
            </a:pPr>
            <a:r>
              <a:rPr lang="de-de" sz="2400" b="1"/>
              <a:t>„…Warum also weisen wir nicht jede Sorge um irdische Dinge von uns und bereiten uns auf das Zusammentreffen mit dem Herrn Christus vor, damit er uns der Verwirrung entreißt, die alle Welt überwältigt? […] Denn alle Heiligen und Erwählten Gottes werden vor der Trübsal die kommen wird, versammelt zum Herrn hin genommen, damit sie nicht in die Verwirrung geraten, die die Welt wegen ihrer Sünde überwältigen wird…“</a:t>
            </a:r>
            <a:endParaRPr lang="de-de" sz="2400" b="1"/>
          </a:p>
          <a:p>
            <a:pPr lvl="2" marL="1371600" indent="-457200">
              <a:buFontTx/>
              <a:buChar char="-"/>
              <a:defRPr lang="de-de"/>
            </a:pPr>
            <a:endParaRPr lang="de-de" sz="2400" b="1"/>
          </a:p>
          <a:p>
            <a:pPr lvl="1">
              <a:defRPr lang="de-de"/>
            </a:pPr>
            <a:endParaRPr lang="de-de" b="1"/>
          </a:p>
        </p:txBody>
      </p:sp>
      <p:pic>
        <p:nvPicPr>
          <p:cNvPr id="6" name="Grafik 3"/>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O2EKAX///8BAAAAAAAAAAAAAAAAAAAAAAAAAAAAAAAAAAAAAAAAAAAAAAACf39/AOvr6wPMzMwAwMD/AH9/fwAAAAAAAAAAAAAAAAD///8AAAAAACEAAAAYAAAAFAAAAH0yAADhHAAAAEsAAG8qAAAQAAAAJgAAAAgAAAD//////////zAAAAAUAAAAAAAAAAAA//8AAAEAAAD//wAAAQA="/>
              </a:ext>
            </a:extLst>
          </p:cNvPicPr>
          <p:nvPr/>
        </p:nvPicPr>
        <p:blipFill>
          <a:blip r:embed="rId3"/>
          <a:stretch>
            <a:fillRect/>
          </a:stretch>
        </p:blipFill>
        <p:spPr>
          <a:xfrm>
            <a:off x="8207375" y="4694555"/>
            <a:ext cx="3984625" cy="2203450"/>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heel(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6" grpId="0" animBg="1" advAuto="0"/>
    </p:bldLst>
    <p:extLst>
      <p:ext uri="smNativeData">
        <pr:smNativeData xmlns:pr="smNativeData" xmlns="smNativeData" val="vOiCYAQAAAAFAAAAAAAAAAEAAAABAAAAAAAAAAAAAAAAAAAAAAAAAAcAAAD9////AQAAABUAAAABAAAAAAAAAAAAAAAAAAAADAAAAAEAAAABAAAAAQAAAAAAAAAAAAAAAAAAAAAAAAAQAAAAAwAAAAEAAAABAAAAAAAAAAAAAAAAAAAAAAAAAA=="/>
      </p:ext>
    </p:ext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IB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If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die Geschichte ihrer Lehre</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K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MQ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Kirche im Mittelalter</a:t>
            </a:r>
            <a:endParaRPr lang="de-de" b="1" cap="all"/>
          </a:p>
          <a:p>
            <a:pPr lvl="1" marL="914400" indent="-457200">
              <a:buFontTx/>
              <a:buChar char="-"/>
              <a:defRPr lang="de-de"/>
            </a:pPr>
            <a:endParaRPr lang="de-de" sz="2400" b="1"/>
          </a:p>
          <a:p>
            <a:pPr lvl="1" marL="914400" indent="-457200">
              <a:buFontTx/>
              <a:buChar char="-"/>
              <a:defRPr lang="de-de"/>
            </a:pPr>
            <a:r>
              <a:rPr lang="de-de" sz="2400" b="1"/>
              <a:t>Um 5tes Jhd:</a:t>
            </a:r>
            <a:endParaRPr lang="de-de" sz="2400" b="1"/>
          </a:p>
          <a:p>
            <a:pPr lvl="2" marL="1371600" indent="-457200">
              <a:buFontTx/>
              <a:buChar char="-"/>
              <a:defRPr lang="de-de"/>
            </a:pPr>
            <a:endParaRPr lang="de-de" sz="2400" b="1"/>
          </a:p>
          <a:p>
            <a:pPr lvl="2" marL="1371600" indent="-457200">
              <a:buFontTx/>
              <a:buChar char="-"/>
              <a:defRPr lang="de-de"/>
            </a:pPr>
            <a:r>
              <a:rPr lang="de-de" sz="2400" b="1"/>
              <a:t>Origenes (3 Jhd)</a:t>
            </a:r>
            <a:endParaRPr lang="de-de" sz="2400" b="1"/>
          </a:p>
          <a:p>
            <a:pPr lvl="2" marL="1371600" indent="-457200">
              <a:buFontTx/>
              <a:buChar char="-"/>
              <a:defRPr lang="de-de"/>
            </a:pPr>
            <a:r>
              <a:rPr lang="de-de" sz="2400" b="1"/>
              <a:t>Augustinus (4Jhd – 5Jhd)</a:t>
            </a:r>
            <a:endParaRPr lang="de-de" sz="2400" b="1"/>
          </a:p>
          <a:p>
            <a:pPr lvl="3" marL="1828800" indent="-457200">
              <a:buFontTx/>
              <a:buChar char="-"/>
              <a:defRPr lang="de-de"/>
            </a:pPr>
            <a:endParaRPr lang="de-de" sz="2400" b="1"/>
          </a:p>
          <a:p>
            <a:pPr lvl="3" marL="1828800" indent="-457200">
              <a:buFontTx/>
              <a:buChar char="-"/>
              <a:defRPr lang="de-de"/>
            </a:pPr>
            <a:r>
              <a:rPr lang="de-de" sz="2400" b="1"/>
              <a:t>Allegorische Bibelauslegung</a:t>
            </a:r>
            <a:endParaRPr lang="de-de" sz="2400" b="1"/>
          </a:p>
          <a:p>
            <a:pPr lvl="4" marL="2286000" indent="-457200">
              <a:buFontTx/>
              <a:buChar char="-"/>
              <a:defRPr lang="de-de"/>
            </a:pPr>
            <a:r>
              <a:rPr lang="de-de" sz="2400" b="1"/>
              <a:t>Symbolische Bedeutung wenn keine</a:t>
            </a:r>
            <a:endParaRPr lang="de-de" sz="2400" b="1"/>
          </a:p>
          <a:p>
            <a:pPr lvl="4">
              <a:defRPr lang="de-de"/>
            </a:pPr>
            <a:r>
              <a:rPr lang="de-de" sz="2400" b="1"/>
              <a:t>geistliche Bedeutung offensichtlich</a:t>
            </a:r>
            <a:endParaRPr lang="de-de" sz="2400" b="1"/>
          </a:p>
          <a:p>
            <a:pPr lvl="3" marL="1828800" indent="-457200">
              <a:buFontTx/>
              <a:buChar char="-"/>
              <a:defRPr lang="de-de"/>
            </a:pPr>
            <a:endParaRPr lang="de-de" sz="2400" b="1"/>
          </a:p>
          <a:p>
            <a:pPr lvl="3" marL="1828800" indent="-457200">
              <a:buFontTx/>
              <a:buChar char="-"/>
              <a:defRPr lang="de-de"/>
            </a:pPr>
            <a:r>
              <a:rPr lang="de-de" sz="2400" b="1"/>
              <a:t>Amillennialismus</a:t>
            </a:r>
            <a:endParaRPr lang="de-de" sz="2400" b="1"/>
          </a:p>
          <a:p>
            <a:pPr lvl="4" marL="2286000" indent="-457200">
              <a:buFontTx/>
              <a:buChar char="-"/>
              <a:defRPr lang="de-de"/>
            </a:pPr>
            <a:r>
              <a:rPr lang="de-de" sz="2400" b="1"/>
              <a:t>A = Verneinung</a:t>
            </a:r>
            <a:endParaRPr lang="de-de" sz="2400" b="1"/>
          </a:p>
          <a:p>
            <a:pPr lvl="4" marL="2286000" indent="-457200">
              <a:buFontTx/>
              <a:buChar char="-"/>
              <a:defRPr lang="de-de"/>
            </a:pPr>
            <a:r>
              <a:rPr lang="de-de" sz="2400" b="1"/>
              <a:t>Mille = tausend</a:t>
            </a:r>
            <a:endParaRPr lang="de-de" sz="2400" b="1"/>
          </a:p>
          <a:p>
            <a:pPr lvl="4" marL="2286000" indent="-457200">
              <a:buFontTx/>
              <a:buChar char="-"/>
              <a:defRPr lang="de-de"/>
            </a:pPr>
            <a:r>
              <a:rPr lang="de-de" sz="2400" b="1"/>
              <a:t>Annus = Jahr</a:t>
            </a:r>
            <a:endParaRPr lang="de-de" sz="2400" b="1"/>
          </a:p>
          <a:p>
            <a:pPr lvl="3" marL="1828800" indent="-457200">
              <a:buFontTx/>
              <a:buChar char="-"/>
              <a:defRPr lang="de-de"/>
            </a:pPr>
            <a:endParaRPr lang="de-de" sz="2400" b="1"/>
          </a:p>
          <a:p>
            <a:pPr lvl="1">
              <a:defRPr lang="de-de"/>
            </a:pPr>
            <a:endParaRPr lang="de-de" b="1"/>
          </a:p>
          <a:p>
            <a:pPr lvl="1">
              <a:defRPr lang="de-de"/>
            </a:pPr>
            <a:endParaRPr lang="de-de" b="1"/>
          </a:p>
        </p:txBody>
      </p:sp>
      <p:pic>
        <p:nvPicPr>
          <p:cNvPr id="6" name="Grafik 3"/>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GI0AADIBAAAbUcAAMkSAAAQAAAAJgAAAAgAAAD//////////zAAAAAUAAAAAAAAAAAA//8AAAEAAAD//wAAAQA="/>
              </a:ext>
            </a:extLst>
          </p:cNvPicPr>
          <p:nvPr/>
        </p:nvPicPr>
        <p:blipFill>
          <a:blip r:embed="rId3"/>
          <a:stretch>
            <a:fillRect/>
          </a:stretch>
        </p:blipFill>
        <p:spPr>
          <a:xfrm>
            <a:off x="8515350" y="777240"/>
            <a:ext cx="3095625" cy="2276475"/>
          </a:xfrm>
          <a:prstGeom prst="rect">
            <a:avLst/>
          </a:prstGeom>
          <a:noFill/>
          <a:ln>
            <a:noFill/>
          </a:ln>
          <a:effectLst/>
        </p:spPr>
      </p:pic>
      <p:pic>
        <p:nvPicPr>
          <p:cNvPr id="7" name="Grafik 9"/>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GI0AABFFAAAbUcAAOMmAAAQAAAAJgAAAAgAAAD//////////zAAAAAUAAAAAAAAAAAA//8AAAEAAAD//wAAAQA="/>
              </a:ext>
            </a:extLst>
          </p:cNvPicPr>
          <p:nvPr/>
        </p:nvPicPr>
        <p:blipFill>
          <a:blip r:embed="rId4"/>
          <a:stretch>
            <a:fillRect/>
          </a:stretch>
        </p:blipFill>
        <p:spPr>
          <a:xfrm>
            <a:off x="8515350" y="3295015"/>
            <a:ext cx="3095625" cy="3026410"/>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3"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6"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7"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8"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9"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0"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5" grpId="6" animBg="1" advAuto="0"/>
      <p:bldP spid="5" grpId="7" animBg="1" advAuto="0"/>
      <p:bldP spid="5" grpId="8" animBg="1" advAuto="0"/>
      <p:bldP spid="5" grpId="9" animBg="1" advAuto="0"/>
      <p:bldP spid="5" grpId="10" animBg="1" advAuto="0"/>
      <p:bldP spid="6" grpId="0" animBg="1" advAuto="0"/>
      <p:bldP spid="7" grpId="0" animBg="1" advAuto="0"/>
    </p:bldLst>
    <p:extLst>
      <p:ext uri="smNativeData">
        <pr:smNativeData xmlns:pr="smNativeData" xmlns="smNativeData" val="vOiCYA0AAAAFAAAAAAAAAAEAAAABAAAAAAAAAAAAAAAAAAAAAAAAAAkAAAACAAAAAQAAAAEAAAAAAAAAAAAAAAAAAAAAAAAADQAAAAQAAAABAAAAAQAAAAAAAAAAAAAAAAAAAAAAAAAPAAAA/f///wEAAAAVAAAAAQAAAAAAAAAAAAAAAAAAABQAAAAFAAAAAQAAAAEAAAAAAAAAAAAAAAAAAAAAAAAAFgAAAP3///8BAAAAFQAAAAEAAAAAAAAAAAAAAAAAAAAbAAAABwAAAAEAAAABAAAAAAAAAAAAAAAAAAAAAAAAAB8AAAAIAAAAAQAAAAEAAAAAAAAAAAAAAAAAAAAAAAAAIQAAAAkAAAABAAAAAQAAAAAAAAAAAAAAAAAAAAAAAAAlAAAACwAAAAEAAAABAAAAAAAAAAAAAAAAAAAAAAAAACkAAAAMAAAAAQAAAAEAAAAAAAAAAAAAAAAAAAAAAAAALQAAAA0AAAABAAAAAQAAAAAAAAAAAAAAAAAAAAAAAAAxAAAADgAAAAEAAAABAAAAAAAAAAAAAAAAAAAAAAAAAA=="/>
      </p:ext>
    </p:ext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w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die Geschichte ihrer Lehre</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AY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Ii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Kirche am Ausgang des Mittelalters</a:t>
            </a:r>
            <a:endParaRPr lang="de-de" b="1" cap="all"/>
          </a:p>
          <a:p>
            <a:pPr lvl="1" marL="914400" indent="-457200">
              <a:buFontTx/>
              <a:buChar char="-"/>
              <a:defRPr lang="de-de"/>
            </a:pPr>
            <a:endParaRPr lang="de-de" sz="2400" b="1"/>
          </a:p>
          <a:p>
            <a:pPr lvl="1" marL="914400" indent="-457200">
              <a:buFontTx/>
              <a:buChar char="-"/>
              <a:defRPr lang="de-de"/>
            </a:pPr>
            <a:r>
              <a:rPr lang="de-de" sz="2400" b="1"/>
              <a:t>Um 16tes Jhd: Reformation</a:t>
            </a:r>
            <a:endParaRPr lang="de-de" sz="2400" b="1"/>
          </a:p>
          <a:p>
            <a:pPr lvl="2" marL="1371600" indent="-457200">
              <a:buFontTx/>
              <a:buChar char="-"/>
              <a:defRPr lang="de-de"/>
            </a:pPr>
            <a:endParaRPr lang="de-de" sz="2400" b="1"/>
          </a:p>
          <a:p>
            <a:pPr lvl="2" marL="1371600" indent="-457200">
              <a:buFontTx/>
              <a:buChar char="-"/>
              <a:defRPr lang="de-de"/>
            </a:pPr>
            <a:r>
              <a:rPr lang="de-de" sz="2400" b="1"/>
              <a:t>Folge: </a:t>
            </a:r>
            <a:endParaRPr lang="de-de" sz="2400" b="1"/>
          </a:p>
          <a:p>
            <a:pPr lvl="3" marL="1828800" indent="-457200">
              <a:buFontTx/>
              <a:buChar char="-"/>
              <a:defRPr lang="de-de"/>
            </a:pPr>
            <a:endParaRPr lang="de-de" sz="2400" b="1"/>
          </a:p>
          <a:p>
            <a:pPr lvl="3" marL="1828800" indent="-457200">
              <a:buFontTx/>
              <a:buChar char="-"/>
              <a:defRPr lang="de-de"/>
            </a:pPr>
            <a:r>
              <a:rPr lang="de-de" sz="2400" b="1"/>
              <a:t>Bibelauslegung: sensus literalis</a:t>
            </a:r>
            <a:endParaRPr lang="de-de" sz="2400" b="1"/>
          </a:p>
          <a:p>
            <a:pPr lvl="3" marL="1828800" indent="-457200">
              <a:buFontTx/>
              <a:buChar char="-"/>
              <a:defRPr lang="de-de"/>
            </a:pPr>
            <a:endParaRPr lang="de-de" sz="2400" b="1"/>
          </a:p>
          <a:p>
            <a:pPr lvl="3" marL="1828800" indent="-457200">
              <a:buFontTx/>
              <a:buChar char="-"/>
              <a:defRPr lang="de-de"/>
            </a:pPr>
            <a:r>
              <a:rPr lang="de-de" sz="2400" b="1"/>
              <a:t>Außerdem: Rückkehr zu den Quellen</a:t>
            </a:r>
            <a:endParaRPr lang="de-de" sz="2400" b="1"/>
          </a:p>
          <a:p>
            <a:pPr lvl="3" marL="1828800" indent="-457200">
              <a:buFontTx/>
              <a:buChar char="-"/>
              <a:defRPr lang="de-de"/>
            </a:pPr>
            <a:endParaRPr lang="de-de" sz="2400" b="1"/>
          </a:p>
          <a:p>
            <a:pPr lvl="3" marL="1828800" indent="-457200">
              <a:buFontTx/>
              <a:buChar char="-"/>
              <a:defRPr lang="de-de"/>
            </a:pPr>
            <a:r>
              <a:rPr lang="de-de" sz="2400" b="1"/>
              <a:t>Wieder mehr Kontakt mit Juden und</a:t>
            </a:r>
            <a:endParaRPr lang="de-de" sz="2400" b="1"/>
          </a:p>
          <a:p>
            <a:pPr lvl="3">
              <a:defRPr lang="de-de"/>
            </a:pPr>
            <a:r>
              <a:rPr lang="de-de" sz="2400" b="1"/>
              <a:t>damit anderes Bild von Israel und den </a:t>
            </a:r>
            <a:endParaRPr lang="de-de" sz="2400" b="1"/>
          </a:p>
          <a:p>
            <a:pPr lvl="3">
              <a:defRPr lang="de-de"/>
            </a:pPr>
            <a:r>
              <a:rPr lang="de-de" sz="2400" b="1"/>
              <a:t>gegebenen Verheißungen</a:t>
            </a:r>
            <a:endParaRPr lang="de-de" sz="2400" b="1"/>
          </a:p>
          <a:p>
            <a:pPr lvl="1">
              <a:defRPr lang="de-de"/>
            </a:pPr>
            <a:endParaRPr lang="de-de" b="1"/>
          </a:p>
          <a:p>
            <a:pPr lvl="1">
              <a:defRPr lang="de-de"/>
            </a:pPr>
            <a:endParaRPr lang="de-de" b="1"/>
          </a:p>
        </p:txBody>
      </p:sp>
      <p:pic>
        <p:nvPicPr>
          <p:cNvPr id="6" name="Grafik 7"/>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M4tAAAAAAAAAEsAAGwQAAAQAAAAJgAAAAgAAAD//////////zAAAAAUAAAAAAAAAAAA//8AAAEAAAD//wAAAQA="/>
              </a:ext>
            </a:extLst>
          </p:cNvPicPr>
          <p:nvPr/>
        </p:nvPicPr>
        <p:blipFill>
          <a:blip r:embed="rId3"/>
          <a:stretch>
            <a:fillRect/>
          </a:stretch>
        </p:blipFill>
        <p:spPr>
          <a:xfrm>
            <a:off x="7446010" y="0"/>
            <a:ext cx="4745990" cy="2669540"/>
          </a:xfrm>
          <a:prstGeom prst="rect">
            <a:avLst/>
          </a:prstGeom>
          <a:noFill/>
          <a:ln>
            <a:noFill/>
          </a:ln>
          <a:effectLst/>
        </p:spPr>
      </p:pic>
      <p:pic>
        <p:nvPicPr>
          <p:cNvPr id="7" name="Grafik 12"/>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2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M4tAADuFgAAAEsAAG8qAAAQAAAAJgAAAAgAAAD//////////zAAAAAUAAAAAAAAAAAA//8AAAEAAAD//wAAAQA="/>
              </a:ext>
            </a:extLst>
          </p:cNvPicPr>
          <p:nvPr/>
        </p:nvPicPr>
        <p:blipFill>
          <a:blip r:embed="rId4"/>
          <a:stretch>
            <a:fillRect/>
          </a:stretch>
        </p:blipFill>
        <p:spPr>
          <a:xfrm>
            <a:off x="7446010" y="3727450"/>
            <a:ext cx="4745990" cy="3170555"/>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3"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6"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7"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5" grpId="6" animBg="1" advAuto="0"/>
      <p:bldP spid="5" grpId="7" animBg="1" advAuto="0"/>
      <p:bldP spid="6" grpId="0" animBg="1" advAuto="0"/>
      <p:bldP spid="7" grpId="0" animBg="1" advAuto="0"/>
    </p:bldLst>
    <p:extLst>
      <p:ext uri="smNativeData">
        <pr:smNativeData xmlns:pr="smNativeData" xmlns="smNativeData" val="vOiCYAoAAAAFAAAAAAAAAAEAAAABAAAAAAAAAAAAAAAAAAAAAAAAAAkAAAACAAAAAQAAAAEAAAAAAAAAAAAAAAAAAAAAAAAACwAAAP3///8BAAAAFQAAAAEAAAAAAAAAAAAAAAAAAAAQAAAABAAAAAEAAAABAAAAAAAAAAAAAAAAAAAAAAAAABQAAAAGAAAAAQAAAAEAAAAAAAAAAAAAAAAAAAAAAAAAFgAAAP3///8BAAAAFQAAAAEAAAAAAAAAAAAAAAAAAAAbAAAACAAAAAEAAAABAAAAAAAAAAAAAAAAAAAAAAAAAB8AAAAKAAAAAQAAAAEAAAAAAAAAAAAAAAAAAAAAAAAAIQAAAAsAAAABAAAAAQAAAAAAAAAAAAAAAAAAAAAAAAAjAAAADAAAAAEAAAABAAAAAAAAAAAAAAAAAAAAAAAAAA=="/>
      </p:ext>
    </p:ext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2Hw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OQ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die Geschichte ihrer Lehre</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OAE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B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Kirche Nach der reformation</a:t>
            </a:r>
            <a:endParaRPr lang="de-de" b="1" cap="all"/>
          </a:p>
          <a:p>
            <a:pPr lvl="1" marL="914400" indent="-457200">
              <a:buFontTx/>
              <a:buChar char="-"/>
              <a:defRPr lang="de-de"/>
            </a:pPr>
            <a:endParaRPr lang="de-de" sz="2400" b="1"/>
          </a:p>
          <a:p>
            <a:pPr lvl="1" marL="914400" indent="-457200">
              <a:buFontTx/>
              <a:buChar char="-"/>
              <a:defRPr lang="de-de"/>
            </a:pPr>
            <a:r>
              <a:rPr lang="de-de" sz="2400" b="1"/>
              <a:t>In der Folge der Reformation:</a:t>
            </a:r>
            <a:endParaRPr lang="de-de" sz="2400" b="1"/>
          </a:p>
          <a:p>
            <a:pPr lvl="2" marL="1371600" indent="-457200">
              <a:buFontTx/>
              <a:buChar char="-"/>
              <a:defRPr lang="de-de"/>
            </a:pPr>
            <a:endParaRPr lang="de-de" sz="2400" b="1"/>
          </a:p>
          <a:p>
            <a:pPr lvl="2" marL="1371600" indent="-457200">
              <a:buFontTx/>
              <a:buChar char="-"/>
              <a:defRPr lang="de-de"/>
            </a:pPr>
            <a:r>
              <a:rPr lang="de-de" sz="2400" b="1"/>
              <a:t>Prämillennialismus und Lehre der Entrückung</a:t>
            </a:r>
            <a:endParaRPr lang="de-de" sz="2400" b="1"/>
          </a:p>
          <a:p>
            <a:pPr lvl="3" marL="1828800" indent="-457200">
              <a:buFontTx/>
              <a:buChar char="-"/>
              <a:defRPr lang="de-de"/>
            </a:pPr>
            <a:endParaRPr lang="de-de" sz="2400" b="1"/>
          </a:p>
          <a:p>
            <a:pPr lvl="3" marL="1828800" indent="-457200">
              <a:buFontTx/>
              <a:buChar char="-"/>
              <a:defRPr lang="de-de"/>
            </a:pPr>
            <a:r>
              <a:rPr lang="de-de" sz="2400" b="1"/>
              <a:t>Joseph Mede (1627)</a:t>
            </a:r>
            <a:endParaRPr lang="de-de" sz="2400" b="1"/>
          </a:p>
          <a:p>
            <a:pPr lvl="3" marL="1828800" indent="-457200">
              <a:buFontTx/>
              <a:buChar char="-"/>
              <a:defRPr lang="de-de"/>
            </a:pPr>
            <a:r>
              <a:rPr lang="de-de" sz="2400" b="1"/>
              <a:t>Peter Jurieu (1687)</a:t>
            </a:r>
            <a:endParaRPr lang="de-de" sz="2400" b="1"/>
          </a:p>
          <a:p>
            <a:pPr lvl="3" marL="1828800" indent="-457200">
              <a:buFontTx/>
              <a:buChar char="-"/>
              <a:defRPr lang="de-de"/>
            </a:pPr>
            <a:r>
              <a:rPr lang="de-de" sz="2400" b="1"/>
              <a:t>Kommentar zum NT / Philip </a:t>
            </a:r>
            <a:endParaRPr lang="de-de" sz="2400" b="1"/>
          </a:p>
          <a:p>
            <a:pPr lvl="3">
              <a:defRPr lang="de-de"/>
            </a:pPr>
            <a:r>
              <a:rPr lang="de-de" sz="2400" b="1"/>
              <a:t>	Doddridges (1738)</a:t>
            </a:r>
            <a:endParaRPr lang="de-de" sz="2400" b="1"/>
          </a:p>
          <a:p>
            <a:pPr lvl="3" marL="1828800" indent="-457200">
              <a:buFontTx/>
              <a:buChar char="-"/>
              <a:defRPr lang="de-de"/>
            </a:pPr>
            <a:r>
              <a:rPr lang="de-de" sz="2400" b="1"/>
              <a:t>u.v.m.</a:t>
            </a:r>
            <a:endParaRPr lang="de-de" sz="2400" b="1"/>
          </a:p>
          <a:p>
            <a:pPr lvl="3" marL="1828800" indent="-457200">
              <a:buFontTx/>
              <a:buChar char="-"/>
              <a:defRPr lang="de-de"/>
            </a:pPr>
            <a:endParaRPr lang="de-de" sz="2400" b="1"/>
          </a:p>
          <a:p>
            <a:pPr lvl="3" marL="1828800" indent="-457200">
              <a:buFontTx/>
              <a:buChar char="-"/>
              <a:defRPr lang="de-de"/>
            </a:pPr>
            <a:endParaRPr lang="de-de" sz="2400" b="1"/>
          </a:p>
          <a:p>
            <a:pPr lvl="1">
              <a:defRPr lang="de-de"/>
            </a:pPr>
            <a:endParaRPr lang="de-de" b="1"/>
          </a:p>
          <a:p>
            <a:pPr lvl="1">
              <a:defRPr lang="de-de"/>
            </a:pPr>
            <a:endParaRPr lang="de-de" b="1"/>
          </a:p>
        </p:txBody>
      </p:sp>
      <p:pic>
        <p:nvPicPr>
          <p:cNvPr id="6" name="Grafik 3"/>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2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FcpAADpEAAAAEsAADAqAAAQAAAAJgAAAAgAAAD//////////zAAAAAUAAAAAAAAAAAA//8AAAEAAAD//wAAAQA="/>
              </a:ext>
            </a:extLst>
          </p:cNvPicPr>
          <p:nvPr/>
        </p:nvPicPr>
        <p:blipFill>
          <a:blip r:embed="rId3"/>
          <a:stretch>
            <a:fillRect/>
          </a:stretch>
        </p:blipFill>
        <p:spPr>
          <a:xfrm>
            <a:off x="6720205" y="2748915"/>
            <a:ext cx="5471795" cy="4109085"/>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4"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5"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6"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21" presetClass="entr" presetSubtype="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par>
                                <p:cTn id="28" presetID="1" presetClass="entr" presetSubtype="0" fill="hold" grpId="7"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5" grpId="6" animBg="1" advAuto="0"/>
      <p:bldP spid="5" grpId="7" animBg="1" advAuto="0"/>
      <p:bldP spid="6" grpId="0" animBg="1" advAuto="0"/>
    </p:bldLst>
    <p:extLst>
      <p:ext uri="smNativeData">
        <pr:smNativeData xmlns:pr="smNativeData" xmlns="smNativeData" val="vOiCYAkAAAAFAAAAAAAAAAEAAAABAAAAAAAAAAAAAAAAAAAAAAAAAAkAAAACAAAAAQAAAAEAAAAAAAAAAAAAAAAAAAAAAAAADQAAAAQAAAABAAAAAQAAAAAAAAAAAAAAAAAAAAAAAAARAAAABgAAAAEAAAABAAAAAAAAAAAAAAAAAAAAAAAAABMAAAAHAAAAAQAAAAEAAAAAAAAAAAAAAAAAAAAAAAAAFQAAAAgAAAABAAAAAQAAAAAAAAAAAAAAAAAAAAAAAAAXAAAACgAAAAEAAAABAAAAAAAAAAAAAAAAAAAAAAAAABkAAAD9////AQAAABUAAAABAAAAAAAAAAAAAAAAAAAAHAAAAAkAAAABAAAAAQAAAAAAAAAAAAAAAAAAAAAAAAA="/>
      </p:ext>
    </p:ext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Inhaltsplatzhalter 4"/>
          <p:cNvPicPr>
            <a:picLocks noGrp="1" noChangeArrowheads="1" noChangeAspect="1"/>
            <a:extLst>
              <a:ext uri="smNativeData">
                <pr:smNativeData xmlns:pr="smNativeData" xmlns="smNativeData" val="SMDATA_18_vOiCYBMAAAAlAAAAEQAAAC0AAAAAkAAAAEgAAACQAAAASAAAAAAAAAAB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2HwAAHgAAAGgAAAAAAAAAAAAAAAAAAAAAAAAAAAAAABAnAAAQJwAAAAAAAAAAAAAAAAAAAAAAAAAAAAAAAAAAAAAAAAAAAAAUAAAAAAAAAMDA/wAAAAAAZAAAADIAAAAAAAAAAAAAAGQAAADT1tk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NPW2QAAAAAAAAAAAAAAAAD///8AAAAAACEAAAAYAAAAFAAAAAAAAAAAAAAAAEsAADAqAAAQAAAAJgAAAAgAAAABgQAAAAAAADAAAAAUAAAAAAAAAAAA//8AAAEAAAD//wAAAQA="/>
              </a:ext>
            </a:extLst>
          </p:cNvPicPr>
          <p:nvPr>
            <p:ph type="pic" idx="1"/>
          </p:nvPr>
        </p:nvPicPr>
        <p:blipFill>
          <a:blip r:embed="rId2">
            <a:duotone>
              <a:prstClr val="black"/>
              <a:srgbClr val="D3D6D9">
                <a:tint val="40000"/>
                <a:satMod val="400000"/>
              </a:srgbClr>
            </a:duotone>
          </a:blip>
          <a:stretch>
            <a:fillRect/>
          </a:stretch>
        </p:blipFill>
        <p:spPr>
          <a:xfrm>
            <a:off x="0" y="0"/>
            <a:ext cx="12192000" cy="6858000"/>
          </a:xfrm>
          <a:prstGeom prst="rect">
            <a:avLst/>
          </a:prstGeom>
        </p:spPr>
      </p:pic>
      <p:sp>
        <p:nvSpPr>
          <p:cNvPr id="3" name="Titel 1"/>
          <p:cNvSpPr>
            <a:spLocks noGrp="1" noChangeArrowheads="1"/>
            <a:extLst>
              <a:ext uri="smNativeData">
                <pr:smNativeData xmlns:pr="smNativeData" xmlns="smNativeData" val="SMDATA_16_vOiCYBMAAAAlAAAAZAAAAA0AAAAAkAAAAEgAAACQAAAASAAAAAAAAAAC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PL9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MAAFwAAABtRwAAuQMAABAAAAAmAAAACAAAAAEAAAAAAAAAMAAAABQAAAAAAAAAAAD//wAAAQAAAP//AAABAA=="/>
              </a:ext>
            </a:extLst>
          </p:cNvSpPr>
          <p:nvPr>
            <p:ph type="title"/>
          </p:nvPr>
        </p:nvSpPr>
        <p:spPr>
          <a:xfrm>
            <a:off x="581025" y="58420"/>
            <a:ext cx="11029950" cy="546735"/>
          </a:xfrm>
        </p:spPr>
        <p:txBody>
          <a:bodyPr/>
          <a:lstStyle/>
          <a:p>
            <a:pPr>
              <a:defRPr lang="de-de" cap="all"/>
            </a:pPr>
            <a:r>
              <a:rPr lang="de-de" b="1" cap="all"/>
              <a:t>Entrückung – die Geschichte ihrer Lehre</a:t>
            </a:r>
            <a:endParaRPr lang="de-de" b="1" cap="all"/>
          </a:p>
        </p:txBody>
      </p:sp>
      <p:sp>
        <p:nvSpPr>
          <p:cNvPr id="4" name="Textfeld 5"/>
          <p:cNvSpPr>
            <a:extLst>
              <a:ext uri="smNativeData">
                <pr:smNativeData xmlns:pr="smNativeData" xmlns="smNativeData" val="SMDATA_16_vOiCYBMAAAAlAAAAZAAAAE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F78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fTIAAF8oAAAASwAAsikAABAgAAAmAAAACAAAAP//////////MAAAABQAAAAAAAAAAAD//wAAAQAAAP//AAABAA=="/>
              </a:ext>
            </a:extLst>
          </p:cNvSpPr>
          <p:nvPr/>
        </p:nvSpPr>
        <p:spPr>
          <a:xfrm>
            <a:off x="8207375" y="6562725"/>
            <a:ext cx="3984625" cy="215265"/>
          </a:xfrm>
          <a:prstGeom prst="rect">
            <a:avLst/>
          </a:prstGeom>
          <a:noFill/>
          <a:ln>
            <a:noFill/>
          </a:ln>
          <a:effectLst/>
        </p:spPr>
        <p:txBody>
          <a:bodyPr vert="horz" wrap="square" lIns="91440" tIns="45720" rIns="91440" bIns="45720" numCol="1" spcCol="215900" anchor="t"/>
          <a:lstStyle/>
          <a:p>
            <a:pPr algn="r">
              <a:defRPr lang="de-de"/>
            </a:pPr>
            <a:r>
              <a:rPr lang="de-de" sz="800"/>
              <a:t>https://was-ist-entrueckung.de/wp-content/uploads/sites/2/2019/05/InSicherheit.jpg</a:t>
            </a:r>
            <a:endParaRPr lang="de-de" sz="800"/>
          </a:p>
        </p:txBody>
      </p:sp>
      <p:sp>
        <p:nvSpPr>
          <p:cNvPr id="5" name="Titel 1"/>
          <p:cNvSpPr>
            <a:extLst>
              <a:ext uri="smNativeData">
                <pr:smNativeData xmlns:pr="smNativeData" xmlns="smNativeData" val="SMDATA_16_vOiC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BcAAAAUAAAAAAAAAAAAAAD/fwAA/38AAAAAAAAJAAAABAAAABE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wMAAMgEAABtRwAA4ScAABAAAAAmAAAACAAAAP//////////MAAAABQAAAAAAAAAAAD//wAAAQAAAP//AAABAA=="/>
              </a:ext>
            </a:extLst>
          </p:cNvSpPr>
          <p:nvPr/>
        </p:nvSpPr>
        <p:spPr>
          <a:xfrm>
            <a:off x="581025" y="777240"/>
            <a:ext cx="11029950" cy="5705475"/>
          </a:xfrm>
          <a:prstGeom prst="rect">
            <a:avLst/>
          </a:prstGeom>
          <a:noFill/>
          <a:ln>
            <a:noFill/>
          </a:ln>
          <a:effectLst/>
        </p:spPr>
        <p:txBody>
          <a:bodyPr vert="horz" wrap="square" lIns="91440" tIns="45720" rIns="91440" bIns="45720" numCol="1" spcCol="215900" anchor="t"/>
          <a:lstStyle>
            <a:lvl1pPr algn="l" defTabSz="457200">
              <a:lnSpc>
                <a:spcPct val="90000"/>
              </a:lnSpc>
              <a:spcBef>
                <a:spcPts val="0"/>
              </a:spcBef>
              <a:buNone/>
              <a:tabLst/>
              <a:defRPr lang="de-de" sz="2700" b="0" kern="1" cap="all">
                <a:solidFill>
                  <a:srgbClr val="3F3F3F"/>
                </a:solidFill>
                <a:latin typeface="Arial Nova Light" pitchFamily="0" charset="0"/>
                <a:ea typeface="Arial Nova Light" pitchFamily="0" charset="0"/>
                <a:cs typeface="Arial Nova Light" pitchFamily="0" charset="0"/>
              </a:defRPr>
            </a:lvl1pPr>
            <a:lvl2pPr>
              <a:defRPr lang="de-de">
                <a:solidFill>
                  <a:schemeClr val="tx2"/>
                </a:solidFill>
              </a:defRPr>
            </a:lvl2pPr>
            <a:lvl3pPr>
              <a:defRPr lang="de-de">
                <a:solidFill>
                  <a:schemeClr val="tx2"/>
                </a:solidFill>
              </a:defRPr>
            </a:lvl3pPr>
            <a:lvl4pPr>
              <a:defRPr lang="de-de">
                <a:solidFill>
                  <a:schemeClr val="tx2"/>
                </a:solidFill>
              </a:defRPr>
            </a:lvl4pPr>
            <a:lvl5pPr>
              <a:defRPr lang="de-de">
                <a:solidFill>
                  <a:schemeClr val="tx2"/>
                </a:solidFill>
              </a:defRPr>
            </a:lvl5pPr>
            <a:lvl6pPr>
              <a:defRPr lang="de-de">
                <a:solidFill>
                  <a:schemeClr val="tx2"/>
                </a:solidFill>
              </a:defRPr>
            </a:lvl6pPr>
            <a:lvl7pPr>
              <a:defRPr lang="de-de">
                <a:solidFill>
                  <a:schemeClr val="tx2"/>
                </a:solidFill>
              </a:defRPr>
            </a:lvl7pPr>
            <a:lvl8pPr>
              <a:defRPr lang="de-de">
                <a:solidFill>
                  <a:schemeClr val="tx2"/>
                </a:solidFill>
              </a:defRPr>
            </a:lvl8pPr>
            <a:lvl9pPr>
              <a:defRPr lang="de-de">
                <a:solidFill>
                  <a:schemeClr val="tx2"/>
                </a:solidFill>
              </a:defRPr>
            </a:lvl9pPr>
          </a:lstStyle>
          <a:p>
            <a:pPr marL="457200" indent="-457200">
              <a:buFontTx/>
              <a:buChar char="-"/>
              <a:defRPr lang="de-de" cap="all"/>
            </a:pPr>
            <a:r>
              <a:rPr lang="de-de" b="1" cap="all"/>
              <a:t>Kirche nach der reformation</a:t>
            </a:r>
            <a:endParaRPr lang="de-de" b="1" cap="all"/>
          </a:p>
          <a:p>
            <a:pPr lvl="1" marL="914400" indent="-457200">
              <a:buFontTx/>
              <a:buChar char="-"/>
              <a:defRPr lang="de-de"/>
            </a:pPr>
            <a:endParaRPr lang="de-de" sz="2400" b="1"/>
          </a:p>
          <a:p>
            <a:pPr lvl="1" marL="914400" indent="-457200">
              <a:buFontTx/>
              <a:buChar char="-"/>
              <a:defRPr lang="de-de"/>
            </a:pPr>
            <a:r>
              <a:rPr lang="de-de" sz="2400" b="1"/>
              <a:t>Brüderbewegung</a:t>
            </a:r>
            <a:endParaRPr lang="de-de" sz="2400" b="1"/>
          </a:p>
          <a:p>
            <a:pPr lvl="2" marL="1371600" indent="-457200">
              <a:buFontTx/>
              <a:buChar char="-"/>
              <a:defRPr lang="de-de"/>
            </a:pPr>
            <a:endParaRPr lang="de-de" sz="2400" b="1"/>
          </a:p>
          <a:p>
            <a:pPr lvl="2" marL="1371600" indent="-457200">
              <a:buFontTx/>
              <a:buChar char="-"/>
              <a:defRPr lang="de-de"/>
            </a:pPr>
            <a:r>
              <a:rPr lang="de-de" sz="2400" b="1"/>
              <a:t>John Nelson Darby </a:t>
            </a:r>
            <a:endParaRPr lang="de-de" sz="2400" b="1"/>
          </a:p>
          <a:p>
            <a:pPr lvl="2" marL="1371600" indent="-457200">
              <a:buFontTx/>
              <a:buChar char="-"/>
              <a:defRPr lang="de-de"/>
            </a:pPr>
            <a:endParaRPr lang="de-de" sz="2400" b="1"/>
          </a:p>
          <a:p>
            <a:pPr lvl="3" marL="1828800" indent="-457200">
              <a:buFontTx/>
              <a:buChar char="-"/>
              <a:defRPr lang="de-de"/>
            </a:pPr>
            <a:r>
              <a:rPr lang="de-de" sz="2400" b="1"/>
              <a:t>Ausgedehntes Bibelstudium während </a:t>
            </a:r>
            <a:endParaRPr lang="de-de" sz="2400" b="1"/>
          </a:p>
          <a:p>
            <a:pPr lvl="3">
              <a:defRPr lang="de-de"/>
            </a:pPr>
            <a:r>
              <a:rPr lang="de-de" sz="2400" b="1"/>
              <a:t>	Erkrankung (1826-1827)</a:t>
            </a:r>
            <a:endParaRPr lang="de-de" sz="2400" b="1"/>
          </a:p>
          <a:p>
            <a:pPr lvl="3" marL="1828800" indent="-457200">
              <a:buFontTx/>
              <a:buChar char="-"/>
              <a:defRPr lang="de-de"/>
            </a:pPr>
            <a:endParaRPr lang="de-de" sz="2400" b="1"/>
          </a:p>
          <a:p>
            <a:pPr lvl="3" marL="1828800" indent="-457200">
              <a:buFontTx/>
              <a:buChar char="-"/>
              <a:defRPr lang="de-de"/>
            </a:pPr>
            <a:r>
              <a:rPr lang="de-de" sz="2400" b="1"/>
              <a:t>Endgültige Wiederentdeckung der Lehre </a:t>
            </a:r>
            <a:endParaRPr lang="de-de" sz="2400" b="1"/>
          </a:p>
          <a:p>
            <a:pPr lvl="3">
              <a:defRPr lang="de-de"/>
            </a:pPr>
            <a:r>
              <a:rPr lang="de-de" sz="2400" b="1"/>
              <a:t>	von der Vorentrückung</a:t>
            </a:r>
            <a:endParaRPr lang="de-de" sz="2400" b="1"/>
          </a:p>
          <a:p>
            <a:pPr lvl="3" marL="1828800" indent="-457200">
              <a:buFontTx/>
              <a:buChar char="-"/>
              <a:defRPr lang="de-de"/>
            </a:pPr>
            <a:endParaRPr lang="de-de" sz="2400" b="1"/>
          </a:p>
          <a:p>
            <a:pPr lvl="3" marL="1828800" indent="-457200">
              <a:buFontTx/>
              <a:buChar char="-"/>
              <a:defRPr lang="de-de"/>
            </a:pPr>
            <a:endParaRPr lang="de-de" sz="2400" b="1"/>
          </a:p>
          <a:p>
            <a:pPr lvl="1">
              <a:defRPr lang="de-de"/>
            </a:pPr>
            <a:endParaRPr lang="de-de" b="1"/>
          </a:p>
          <a:p>
            <a:pPr lvl="1">
              <a:defRPr lang="de-de"/>
            </a:pPr>
            <a:endParaRPr lang="de-de" b="1"/>
          </a:p>
        </p:txBody>
      </p:sp>
      <p:pic>
        <p:nvPicPr>
          <p:cNvPr id="6" name="Grafik 7"/>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B/f39/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IU1AADs////AEsAAFsZAAAQAAAAJgAAAAgAAAD//////////zAAAAAUAAAAAAAAAAAA//8AAAEAAAD//wAAAQA="/>
              </a:ext>
            </a:extLst>
          </p:cNvPicPr>
          <p:nvPr/>
        </p:nvPicPr>
        <p:blipFill>
          <a:blip r:embed="rId3"/>
          <a:stretch>
            <a:fillRect/>
          </a:stretch>
        </p:blipFill>
        <p:spPr>
          <a:xfrm>
            <a:off x="8700135" y="-12700"/>
            <a:ext cx="3491865" cy="4134485"/>
          </a:xfrm>
          <a:prstGeom prst="rect">
            <a:avLst/>
          </a:prstGeom>
          <a:noFill/>
          <a:ln>
            <a:noFill/>
          </a:ln>
          <a:effectLst/>
        </p:spPr>
      </p:pic>
      <p:pic>
        <p:nvPicPr>
          <p:cNvPr id="7" name="Grafik 9"/>
          <p:cNvPicPr>
            <a:picLocks noChangeAspect="1"/>
            <a:extLst>
              <a:ext uri="smNativeData">
                <pr:smNativeData xmlns:pr="smNativeData" xmlns="smNativeData" val="SMDATA_18_vOiCYBMAAAAlAAAAEQAAAC0AAAAAkAAAAEgAAACQAAAASAAAAAAAAAAAAAAAAAAAAAEAAABQAAAAAAAAAAAA4D8AAAAAAADgPwAAAAAAAOA/AAAAAAAA4D8AAAAAAADgPwAAAAAAAOA/AAAAAAAA4D8AAAAAAADgPwAAAAAAAOA/AAAAAAAA4D8CAAAAjAAAAAAAAAAAAAAA7YQo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r6+sKAAAAACgAAAAoAAAAZAAAAGQAAAAAAAAAzMzMAAAAAABQAAAAUAAAAGQAAABkAAAAAAAAAAcAAAA4AAAAAAAAAAAAAAAAAAAA////AAAAAAAAAAAAAAAAAAAAAAAAAAAAAAAAAAAAAABkAAAAZAAAAAAAAAAjAAAABAAAAGQAAAAXAAAAFAAAAAAAAAAAAAAA/38AAP9/AAAAAAAACQAAAAQAAACCgoKC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IU1AAAnGgAAAEsAAEQqAAAQAAAAJgAAAAgAAAD//////////zAAAAAUAAAAAAAAAAAA//8AAAEAAAD//wAAAQA="/>
              </a:ext>
            </a:extLst>
          </p:cNvPicPr>
          <p:nvPr/>
        </p:nvPicPr>
        <p:blipFill>
          <a:blip r:embed="rId4"/>
          <a:stretch>
            <a:fillRect/>
          </a:stretch>
        </p:blipFill>
        <p:spPr>
          <a:xfrm>
            <a:off x="8700135" y="4251325"/>
            <a:ext cx="3491865" cy="2619375"/>
          </a:xfrm>
          <a:prstGeom prst="rect">
            <a:avLst/>
          </a:prstGeom>
          <a:noFill/>
          <a:ln>
            <a:noFill/>
          </a:ln>
          <a:effectLst/>
        </p:spPr>
      </p:pic>
    </p:spTree>
  </p:cSld>
  <p:clrMapOvr>
    <a:masterClrMapping/>
  </p:clrMapOvr>
  <p:transition spd="med" p14:dur="1250">
    <p15:prstTrans prst="pageCurlDouble"/>
    <p:extLst>
      <p:ext uri="smNativeData">
        <pr:smNativeData xmlns:pr="smNativeData" xmlns="smNativeData" val="vOiCYAAAAADiBAAAAAAAAGM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4"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5"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grpId="6"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5" grpId="1" animBg="1" advAuto="0"/>
      <p:bldP spid="5" grpId="2" animBg="1" advAuto="0"/>
      <p:bldP spid="5" grpId="3" animBg="1" advAuto="0"/>
      <p:bldP spid="5" grpId="4" animBg="1" advAuto="0"/>
      <p:bldP spid="5" grpId="5" animBg="1" advAuto="0"/>
      <p:bldP spid="5" grpId="6" animBg="1" advAuto="0"/>
      <p:bldP spid="6" grpId="0" animBg="1" advAuto="0"/>
      <p:bldP spid="7" grpId="0" animBg="1" advAuto="0"/>
    </p:bldLst>
    <p:extLst>
      <p:ext uri="smNativeData">
        <pr:smNativeData xmlns:pr="smNativeData" xmlns="smNativeData" val="vOiCYAkAAAAFAAAAAAAAAAEAAAABAAAAAAAAAAAAAAAAAAAAAAAAAAkAAAACAAAAAQAAAAEAAAAAAAAAAAAAAAAAAAAAAAAADQAAAP3///8BAAAAFQAAAAEAAAAAAAAAAAAAAAAAAAASAAAA/f///wEAAAAVAAAAAQAAAAAAAAAAAAAAAAAAABcAAAAEAAAAAQAAAAEAAAAAAAAAAAAAAAAAAAAAAAAAGwAAAAYAAAABAAAAAQAAAAAAAAAAAAAAAAAAAAAAAAAdAAAABwAAAAEAAAABAAAAAAAAAAAAAAAAAAAAAAAAACEAAAAJAAAAAQAAAAEAAAAAAAAAAAAAAAAAAAAAAAAAIwAAAAoAAAABAAAAAQ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Presentation">
      <a:majorFont>
        <a:latin typeface="Arial Nova Light"/>
        <a:ea typeface="Arial Nova Light"/>
        <a:cs typeface="Arial Nova Light"/>
      </a:majorFont>
      <a:minorFont>
        <a:latin typeface="Arial Nova Light"/>
        <a:ea typeface="Arial Nova Light"/>
        <a:cs typeface="Arial Nov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Entrückung</dc:title>
  <dc:subject/>
  <dc:creator>famil</dc:creator>
  <cp:keywords/>
  <dc:description/>
  <cp:lastModifiedBy>rala</cp:lastModifiedBy>
  <cp:revision>0</cp:revision>
  <dcterms:created xsi:type="dcterms:W3CDTF">2021-04-08T22:09:36Z</dcterms:created>
  <dcterms:modified xsi:type="dcterms:W3CDTF">2021-04-23T15:33:16Z</dcterms:modified>
</cp:coreProperties>
</file>